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4v" ContentType="video/unknown"/>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6" r:id="rId2"/>
    <p:sldId id="263" r:id="rId3"/>
    <p:sldId id="312" r:id="rId4"/>
    <p:sldId id="265" r:id="rId5"/>
    <p:sldId id="266" r:id="rId6"/>
    <p:sldId id="401" r:id="rId7"/>
    <p:sldId id="349" r:id="rId8"/>
    <p:sldId id="404" r:id="rId9"/>
    <p:sldId id="271" r:id="rId10"/>
    <p:sldId id="393" r:id="rId11"/>
    <p:sldId id="397" r:id="rId12"/>
    <p:sldId id="388" r:id="rId13"/>
    <p:sldId id="279" r:id="rId14"/>
    <p:sldId id="356" r:id="rId15"/>
    <p:sldId id="285" r:id="rId16"/>
    <p:sldId id="389" r:id="rId17"/>
    <p:sldId id="262" r:id="rId18"/>
    <p:sldId id="330" r:id="rId19"/>
    <p:sldId id="375" r:id="rId20"/>
    <p:sldId id="403" r:id="rId21"/>
    <p:sldId id="365" r:id="rId22"/>
    <p:sldId id="361" r:id="rId23"/>
    <p:sldId id="294" r:id="rId24"/>
    <p:sldId id="296" r:id="rId25"/>
    <p:sldId id="297" r:id="rId26"/>
    <p:sldId id="326" r:id="rId27"/>
    <p:sldId id="300" r:id="rId28"/>
    <p:sldId id="298" r:id="rId29"/>
    <p:sldId id="379" r:id="rId30"/>
    <p:sldId id="299" r:id="rId31"/>
    <p:sldId id="305" r:id="rId32"/>
    <p:sldId id="307" r:id="rId33"/>
    <p:sldId id="260" r:id="rId34"/>
    <p:sldId id="415" r:id="rId35"/>
    <p:sldId id="406" r:id="rId36"/>
    <p:sldId id="360" r:id="rId37"/>
    <p:sldId id="391" r:id="rId38"/>
    <p:sldId id="362" r:id="rId39"/>
    <p:sldId id="414" r:id="rId40"/>
    <p:sldId id="363" r:id="rId41"/>
    <p:sldId id="364" r:id="rId42"/>
    <p:sldId id="416" r:id="rId43"/>
    <p:sldId id="289" r:id="rId44"/>
    <p:sldId id="358" r:id="rId45"/>
    <p:sldId id="407" r:id="rId46"/>
    <p:sldId id="408" r:id="rId47"/>
    <p:sldId id="409" r:id="rId48"/>
    <p:sldId id="410" r:id="rId49"/>
    <p:sldId id="411" r:id="rId50"/>
    <p:sldId id="412" r:id="rId51"/>
    <p:sldId id="413" r:id="rId52"/>
  </p:sldIdLst>
  <p:sldSz cx="9144000" cy="6858000" type="screen4x3"/>
  <p:notesSz cx="6794500" cy="9906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20">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847F"/>
    <a:srgbClr val="8CC63F"/>
    <a:srgbClr val="E60000"/>
    <a:srgbClr val="158988"/>
    <a:srgbClr val="1FFEFE"/>
    <a:srgbClr val="17E4E5"/>
    <a:srgbClr val="1EFEFE"/>
    <a:srgbClr val="ABFDFD"/>
    <a:srgbClr val="ABFEFE"/>
    <a:srgbClr val="1588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6680" autoAdjust="0"/>
  </p:normalViewPr>
  <p:slideViewPr>
    <p:cSldViewPr snapToGrid="0" snapToObjects="1">
      <p:cViewPr>
        <p:scale>
          <a:sx n="75" d="100"/>
          <a:sy n="75" d="100"/>
        </p:scale>
        <p:origin x="1047" y="-165"/>
      </p:cViewPr>
      <p:guideLst>
        <p:guide orient="horz" pos="1656"/>
        <p:guide pos="2880"/>
      </p:guideLst>
    </p:cSldViewPr>
  </p:slideViewPr>
  <p:notesTextViewPr>
    <p:cViewPr>
      <p:scale>
        <a:sx n="100" d="100"/>
        <a:sy n="100" d="100"/>
      </p:scale>
      <p:origin x="0" y="0"/>
    </p:cViewPr>
  </p:notesTextViewPr>
  <p:notesViewPr>
    <p:cSldViewPr snapToGrid="0" snapToObjects="1" showGuides="1">
      <p:cViewPr varScale="1">
        <p:scale>
          <a:sx n="79" d="100"/>
          <a:sy n="79" d="100"/>
        </p:scale>
        <p:origin x="-3300" y="-84"/>
      </p:cViewPr>
      <p:guideLst>
        <p:guide orient="horz" pos="3120"/>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fld id="{93A7C3E1-7FDC-44E9-AC93-E7C08EDC81F5}" type="datetimeFigureOut">
              <a:rPr lang="en-US" smtClean="0"/>
              <a:t>12/6/2016</a:t>
            </a:fld>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fld id="{8F9EF89D-D40C-4AB1-BC1A-2D81C2AFD40A}" type="slidenum">
              <a:rPr lang="en-US" smtClean="0"/>
              <a:t>‹#›</a:t>
            </a:fld>
            <a:endParaRPr lang="en-US"/>
          </a:p>
        </p:txBody>
      </p:sp>
    </p:spTree>
    <p:extLst>
      <p:ext uri="{BB962C8B-B14F-4D97-AF65-F5344CB8AC3E}">
        <p14:creationId xmlns:p14="http://schemas.microsoft.com/office/powerpoint/2010/main" val="30818413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endParaRPr lang="zh-HK" alt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fld id="{B05B90D1-1EB3-48C0-B906-37BD287FFD67}" type="datetimeFigureOut">
              <a:rPr lang="zh-HK" altLang="en-US" smtClean="0"/>
              <a:t>6/12/2016</a:t>
            </a:fld>
            <a:endParaRPr lang="zh-HK" alt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a:r>
              <a:rPr lang="en-US" altLang="zh-HK"/>
              <a:t>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endParaRPr lang="zh-HK" alt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fld id="{CDFA2B8F-BFC6-40E5-92D1-BA5A4B6B2EFB}" type="slidenum">
              <a:rPr lang="zh-HK" altLang="en-US" smtClean="0"/>
              <a:t>‹#›</a:t>
            </a:fld>
            <a:endParaRPr lang="zh-HK" altLang="en-US"/>
          </a:p>
        </p:txBody>
      </p:sp>
    </p:spTree>
    <p:extLst>
      <p:ext uri="{BB962C8B-B14F-4D97-AF65-F5344CB8AC3E}">
        <p14:creationId xmlns:p14="http://schemas.microsoft.com/office/powerpoint/2010/main" val="15833357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Thank you for the introduction…</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1</a:t>
            </a:fld>
            <a:endParaRPr lang="zh-HK" altLang="en-US"/>
          </a:p>
        </p:txBody>
      </p:sp>
    </p:spTree>
    <p:extLst>
      <p:ext uri="{BB962C8B-B14F-4D97-AF65-F5344CB8AC3E}">
        <p14:creationId xmlns:p14="http://schemas.microsoft.com/office/powerpoint/2010/main" val="232013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baseline="0" dirty="0"/>
              <a:t>I will introduce the formulation of our PAD.</a:t>
            </a:r>
          </a:p>
          <a:p>
            <a:r>
              <a:rPr lang="en-US" altLang="zh-HK" baseline="0" dirty="0"/>
              <a:t>To understand our PAD, we need to consider a basic case first &lt;click&gt;</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10</a:t>
            </a:fld>
            <a:endParaRPr lang="zh-HK" altLang="en-US"/>
          </a:p>
        </p:txBody>
      </p:sp>
    </p:spTree>
    <p:extLst>
      <p:ext uri="{BB962C8B-B14F-4D97-AF65-F5344CB8AC3E}">
        <p14:creationId xmlns:p14="http://schemas.microsoft.com/office/powerpoint/2010/main" val="3885031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dirty="0"/>
              <a:t>circles </a:t>
            </a:r>
            <a:r>
              <a:rPr lang="en-US" altLang="zh-HK" baseline="0" dirty="0"/>
              <a:t>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baseline="0" dirty="0"/>
              <a:t>Assume that now we are considering two points on two circles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baseline="0" dirty="0"/>
              <a:t>with different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baseline="0" dirty="0"/>
              <a:t>Our goal is to automatically define the neighborhood in scale-invariant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baseline="0" dirty="0"/>
              <a:t>To do so… &lt;click&gt;</a:t>
            </a:r>
            <a:endParaRPr lang="zh-HK" altLang="en-US" dirty="0"/>
          </a:p>
          <a:p>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11</a:t>
            </a:fld>
            <a:endParaRPr lang="zh-HK" altLang="en-US"/>
          </a:p>
        </p:txBody>
      </p:sp>
    </p:spTree>
    <p:extLst>
      <p:ext uri="{BB962C8B-B14F-4D97-AF65-F5344CB8AC3E}">
        <p14:creationId xmlns:p14="http://schemas.microsoft.com/office/powerpoint/2010/main" val="1559165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scale-invariant</a:t>
            </a:r>
            <a:r>
              <a:rPr lang="en-US" baseline="0" dirty="0"/>
              <a:t> </a:t>
            </a:r>
            <a:r>
              <a:rPr lang="en-US" dirty="0"/>
              <a:t>quantity. &lt;click&gt; Imagine if we distribute cherry with equal </a:t>
            </a:r>
            <a:r>
              <a:rPr lang="en-US" baseline="0" dirty="0"/>
              <a:t>interval of this quantity. To be scale-invariant, the number of cherry should </a:t>
            </a:r>
            <a:r>
              <a:rPr lang="en-US" dirty="0"/>
              <a:t>never changes in any scale &lt;click&gt;. Such that having same amount of</a:t>
            </a:r>
            <a:r>
              <a:rPr lang="en-US" baseline="0" dirty="0"/>
              <a:t> these quantity, we can have the same shape in any scale. &lt;click&gt;</a:t>
            </a:r>
            <a:endParaRPr lang="en-US" dirty="0"/>
          </a:p>
        </p:txBody>
      </p:sp>
      <p:sp>
        <p:nvSpPr>
          <p:cNvPr id="5" name="Slide Number Placeholder 4"/>
          <p:cNvSpPr>
            <a:spLocks noGrp="1"/>
          </p:cNvSpPr>
          <p:nvPr>
            <p:ph type="sldNum" sz="quarter" idx="10"/>
          </p:nvPr>
        </p:nvSpPr>
        <p:spPr/>
        <p:txBody>
          <a:bodyPr/>
          <a:lstStyle/>
          <a:p>
            <a:fld id="{CDFA2B8F-BFC6-40E5-92D1-BA5A4B6B2EFB}" type="slidenum">
              <a:rPr lang="zh-HK" altLang="en-US" smtClean="0"/>
              <a:t>12</a:t>
            </a:fld>
            <a:endParaRPr lang="zh-HK" altLang="en-US"/>
          </a:p>
        </p:txBody>
      </p:sp>
    </p:spTree>
    <p:extLst>
      <p:ext uri="{BB962C8B-B14F-4D97-AF65-F5344CB8AC3E}">
        <p14:creationId xmlns:p14="http://schemas.microsoft.com/office/powerpoint/2010/main" val="1327127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exists a quantity</a:t>
            </a:r>
            <a:r>
              <a:rPr lang="en-US" baseline="0" dirty="0"/>
              <a:t> that can fulfill this requirement, </a:t>
            </a:r>
            <a:r>
              <a:rPr lang="en-US" altLang="zh-HK" baseline="0" dirty="0"/>
              <a:t>&lt;click&gt;</a:t>
            </a:r>
            <a:endParaRPr lang="en-US" baseline="0" dirty="0"/>
          </a:p>
          <a:p>
            <a:r>
              <a:rPr lang="en-US" baseline="0" dirty="0"/>
              <a:t>which is the integral of absolute curvature, IAC.  &lt;click&gt; </a:t>
            </a:r>
          </a:p>
          <a:p>
            <a:r>
              <a:rPr lang="en-US" baseline="0" dirty="0"/>
              <a:t>It is because c</a:t>
            </a:r>
            <a:r>
              <a:rPr lang="en-US" altLang="zh-HK" dirty="0"/>
              <a:t>urvature changes inversely with arclength during scaling. </a:t>
            </a:r>
            <a:r>
              <a:rPr lang="en-US" altLang="zh-HK" baseline="0" dirty="0"/>
              <a:t>&lt;click&gt;</a:t>
            </a:r>
          </a:p>
          <a:p>
            <a:r>
              <a:rPr lang="en-US" altLang="zh-HK" dirty="0"/>
              <a:t>Thus,</a:t>
            </a:r>
            <a:r>
              <a:rPr lang="en-US" altLang="zh-HK" baseline="0" dirty="0"/>
              <a:t> when the shape is scaled, their product remains constant. &lt;click&gt;</a:t>
            </a:r>
            <a:endParaRPr lang="en-US" altLang="zh-HK" dirty="0"/>
          </a:p>
          <a:p>
            <a:endParaRPr lang="en-US" baseline="0" dirty="0"/>
          </a:p>
          <a:p>
            <a:endParaRPr lang="en-US" dirty="0"/>
          </a:p>
        </p:txBody>
      </p:sp>
      <p:sp>
        <p:nvSpPr>
          <p:cNvPr id="5" name="Slide Number Placeholder 4"/>
          <p:cNvSpPr>
            <a:spLocks noGrp="1"/>
          </p:cNvSpPr>
          <p:nvPr>
            <p:ph type="sldNum" sz="quarter" idx="10"/>
          </p:nvPr>
        </p:nvSpPr>
        <p:spPr/>
        <p:txBody>
          <a:bodyPr/>
          <a:lstStyle/>
          <a:p>
            <a:fld id="{CDFA2B8F-BFC6-40E5-92D1-BA5A4B6B2EFB}" type="slidenum">
              <a:rPr lang="zh-HK" altLang="en-US" smtClean="0"/>
              <a:t>13</a:t>
            </a:fld>
            <a:endParaRPr lang="zh-HK" altLang="en-US"/>
          </a:p>
        </p:txBody>
      </p:sp>
    </p:spTree>
    <p:extLst>
      <p:ext uri="{BB962C8B-B14F-4D97-AF65-F5344CB8AC3E}">
        <p14:creationId xmlns:p14="http://schemas.microsoft.com/office/powerpoint/2010/main" val="1729273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HK" baseline="0" dirty="0"/>
              <a:t>With this IAC, now we can define the local neighborhood by specifying an amount of IAC, i</a:t>
            </a:r>
            <a:r>
              <a:rPr lang="en-US" altLang="zh-HK" dirty="0"/>
              <a:t>nstead of explicitly specifying</a:t>
            </a:r>
            <a:r>
              <a:rPr lang="en-US" altLang="zh-HK" baseline="0" dirty="0"/>
              <a:t> the segment endpoints or arclength.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baseline="0" dirty="0"/>
              <a:t>And such neighborhood is obviously scale-invariant.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dirty="0"/>
              <a:t> </a:t>
            </a:r>
            <a:r>
              <a:rPr lang="en-US" altLang="zh-HK" baseline="0" dirty="0"/>
              <a:t>&lt;click&gt; </a:t>
            </a:r>
            <a:r>
              <a:rPr lang="en-US" altLang="zh-HK" dirty="0"/>
              <a:t>Since same shape must has</a:t>
            </a:r>
            <a:r>
              <a:rPr lang="en-US" altLang="zh-HK" baseline="0" dirty="0"/>
              <a:t> the same IAC in any scale. &lt;click&gt; </a:t>
            </a:r>
            <a:r>
              <a:rPr lang="en-US" altLang="zh-HK" dirty="0"/>
              <a:t>If two</a:t>
            </a:r>
            <a:r>
              <a:rPr lang="en-US" altLang="zh-HK" baseline="0" dirty="0"/>
              <a:t> shape is identical, we can obtain same shape for the neighborhood &lt;click&gt;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dirty="0"/>
              <a:t>However, same IAC does not imply</a:t>
            </a:r>
            <a:r>
              <a:rPr lang="en-US" altLang="zh-HK" baseline="0" dirty="0"/>
              <a:t> that they must have the same shape.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baseline="0" dirty="0"/>
              <a:t>There can be false positive cases. &lt;click&gt;</a:t>
            </a:r>
            <a:endParaRPr lang="en-US" altLang="zh-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baseline="0" dirty="0"/>
              <a:t>We found that if we subdivide it and use multiple levels with less IAC, we can reduce the false positive chance. &lt;click&gt;</a:t>
            </a:r>
            <a:endParaRPr lang="en-US" altLang="zh-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dirty="0"/>
              <a:t>This leads to a multi-level design for our PAD. </a:t>
            </a:r>
            <a:r>
              <a:rPr lang="en-US" altLang="zh-HK" baseline="0" dirty="0"/>
              <a:t>&lt;click&gt;</a:t>
            </a:r>
            <a:endParaRPr lang="en-US" altLang="zh-HK" dirty="0"/>
          </a:p>
          <a:p>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14</a:t>
            </a:fld>
            <a:endParaRPr lang="zh-HK" altLang="en-US"/>
          </a:p>
        </p:txBody>
      </p:sp>
    </p:spTree>
    <p:extLst>
      <p:ext uri="{BB962C8B-B14F-4D97-AF65-F5344CB8AC3E}">
        <p14:creationId xmlns:p14="http://schemas.microsoft.com/office/powerpoint/2010/main" val="342720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By using this idea,</a:t>
            </a:r>
            <a:r>
              <a:rPr lang="en-US" altLang="zh-HK" baseline="0" dirty="0"/>
              <a:t> we can extract our PAD from a point by accumulating IAC to one direction.</a:t>
            </a:r>
          </a:p>
          <a:p>
            <a:r>
              <a:rPr lang="en-US" altLang="zh-HK" baseline="0" dirty="0"/>
              <a:t>To increase the describing power of PAD, we also accumulate IAC to other direction.</a:t>
            </a:r>
            <a:endParaRPr lang="en-US" altLang="zh-HK" dirty="0"/>
          </a:p>
          <a:p>
            <a:r>
              <a:rPr lang="en-US" altLang="zh-HK" baseline="0" dirty="0"/>
              <a:t>The normalized arclengths of these interval form our PAD vector.</a:t>
            </a:r>
          </a:p>
          <a:p>
            <a:r>
              <a:rPr lang="en-US" altLang="zh-HK" baseline="0" dirty="0"/>
              <a:t>Obviously, our PAD is scale and rotational-invariant.</a:t>
            </a:r>
          </a:p>
          <a:p>
            <a:r>
              <a:rPr lang="en-US" altLang="zh-HK" baseline="0" dirty="0"/>
              <a:t>To compare the similarity of two PADs, we defined the PAD distance as their infinity norm distance.</a:t>
            </a:r>
          </a:p>
          <a:p>
            <a:r>
              <a:rPr lang="en-US" altLang="zh-HK" baseline="0" dirty="0"/>
              <a:t>As a shape descriptor, PAD has one interesting property that, if the pad distance of two points is shorter, the neighborhood of these two points are more similar.</a:t>
            </a:r>
          </a:p>
          <a:p>
            <a:r>
              <a:rPr lang="en-US" altLang="zh-HK" baseline="0" dirty="0"/>
              <a:t>Thus, we can apply it to our partial-shape matching problem.</a:t>
            </a:r>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15</a:t>
            </a:fld>
            <a:endParaRPr lang="zh-HK" altLang="en-US"/>
          </a:p>
        </p:txBody>
      </p:sp>
    </p:spTree>
    <p:extLst>
      <p:ext uri="{BB962C8B-B14F-4D97-AF65-F5344CB8AC3E}">
        <p14:creationId xmlns:p14="http://schemas.microsoft.com/office/powerpoint/2010/main" val="1934383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Given two shape, if</a:t>
            </a:r>
            <a:r>
              <a:rPr lang="en-US" altLang="zh-HK" baseline="0" dirty="0"/>
              <a:t> we want to find out their similar portion using PAD.</a:t>
            </a:r>
          </a:p>
          <a:p>
            <a:r>
              <a:rPr lang="en-US" altLang="zh-HK" baseline="0" dirty="0"/>
              <a:t>We first need to extract PADs along the boundary.</a:t>
            </a:r>
          </a:p>
          <a:p>
            <a:r>
              <a:rPr lang="en-US" altLang="zh-HK" baseline="0" dirty="0"/>
              <a:t>Then we search for PAD pairs that have low PAD distance.</a:t>
            </a:r>
          </a:p>
          <a:p>
            <a:r>
              <a:rPr lang="en-US" altLang="zh-HK" baseline="0" dirty="0"/>
              <a:t>We search all the points along the boundary.</a:t>
            </a:r>
          </a:p>
          <a:p>
            <a:r>
              <a:rPr lang="en-US" altLang="zh-HK" baseline="0" dirty="0"/>
              <a:t>Obviously ,It requires ONLY N x M comparisons.</a:t>
            </a:r>
          </a:p>
          <a:p>
            <a:endParaRPr lang="en-US" altLang="zh-HK" baseline="0" dirty="0"/>
          </a:p>
          <a:p>
            <a:r>
              <a:rPr lang="en-US" altLang="zh-HK" baseline="0" dirty="0"/>
              <a:t>On the other hand, </a:t>
            </a:r>
          </a:p>
          <a:p>
            <a:r>
              <a:rPr lang="en-US" altLang="zh-HK" baseline="0" dirty="0" smtClean="0"/>
              <a:t>With a naive point-based approach without PAD, we </a:t>
            </a:r>
            <a:r>
              <a:rPr lang="en-US" altLang="zh-HK" baseline="0" dirty="0"/>
              <a:t>need to test different </a:t>
            </a:r>
            <a:r>
              <a:rPr lang="en-US" altLang="zh-HK" baseline="0" dirty="0" smtClean="0"/>
              <a:t>orientations </a:t>
            </a:r>
            <a:r>
              <a:rPr lang="en-US" altLang="zh-HK" baseline="0" dirty="0"/>
              <a:t>and </a:t>
            </a:r>
            <a:r>
              <a:rPr lang="en-US" altLang="zh-HK" baseline="0" dirty="0" smtClean="0"/>
              <a:t>scales.</a:t>
            </a:r>
            <a:endParaRPr lang="en-US" altLang="zh-HK" baseline="0" dirty="0"/>
          </a:p>
          <a:p>
            <a:r>
              <a:rPr lang="en-US" altLang="zh-HK" baseline="0" dirty="0"/>
              <a:t>After we move to next points, we need to test it again.</a:t>
            </a:r>
          </a:p>
          <a:p>
            <a:r>
              <a:rPr lang="en-US" altLang="zh-HK" baseline="0" dirty="0"/>
              <a:t>It requires N x M x number of </a:t>
            </a:r>
            <a:r>
              <a:rPr lang="en-US" altLang="zh-HK" baseline="0" dirty="0" smtClean="0"/>
              <a:t>orientations </a:t>
            </a:r>
            <a:r>
              <a:rPr lang="en-US" altLang="zh-HK" baseline="0" dirty="0"/>
              <a:t>x number of scale comparisons.</a:t>
            </a:r>
          </a:p>
          <a:p>
            <a:r>
              <a:rPr lang="en-US" altLang="zh-HK" baseline="0" dirty="0"/>
              <a:t>Obviously, our pad is more efficient.</a:t>
            </a:r>
          </a:p>
          <a:p>
            <a:r>
              <a:rPr lang="en-US" altLang="zh-HK" baseline="0" dirty="0"/>
              <a:t>And this efficiency is the key for our collage generation.</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16</a:t>
            </a:fld>
            <a:endParaRPr lang="zh-HK" altLang="en-US"/>
          </a:p>
        </p:txBody>
      </p:sp>
    </p:spTree>
    <p:extLst>
      <p:ext uri="{BB962C8B-B14F-4D97-AF65-F5344CB8AC3E}">
        <p14:creationId xmlns:p14="http://schemas.microsoft.com/office/powerpoint/2010/main" val="408175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Now, we can apply our partial-shape</a:t>
            </a:r>
            <a:r>
              <a:rPr lang="en-US" altLang="zh-HK" baseline="0" dirty="0"/>
              <a:t> matching to our collage generation problem.</a:t>
            </a:r>
          </a:p>
          <a:p>
            <a:r>
              <a:rPr lang="en-US" altLang="zh-HK" baseline="0" dirty="0"/>
              <a:t>Our bottom-up framework is simple.</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17</a:t>
            </a:fld>
            <a:endParaRPr lang="zh-HK" altLang="en-US"/>
          </a:p>
        </p:txBody>
      </p:sp>
    </p:spTree>
    <p:extLst>
      <p:ext uri="{BB962C8B-B14F-4D97-AF65-F5344CB8AC3E}">
        <p14:creationId xmlns:p14="http://schemas.microsoft.com/office/powerpoint/2010/main" val="3095989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Given a library</a:t>
            </a:r>
            <a:r>
              <a:rPr lang="en-US" altLang="zh-HK" baseline="0" dirty="0"/>
              <a:t> of shape, we manually select one shape as the seed shape.</a:t>
            </a:r>
          </a:p>
          <a:p>
            <a:r>
              <a:rPr lang="en-US" altLang="zh-HK" baseline="0" dirty="0"/>
              <a:t>Then we perform partial-shape matching to all the candidates in the library.</a:t>
            </a:r>
          </a:p>
          <a:p>
            <a:r>
              <a:rPr lang="en-US" altLang="zh-HK" baseline="0" dirty="0"/>
              <a:t>This allow us to find out similar boundary and dock them together.</a:t>
            </a:r>
          </a:p>
          <a:p>
            <a:r>
              <a:rPr lang="en-US" altLang="zh-HK" baseline="0" dirty="0"/>
              <a:t>To dock two shape together…</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18</a:t>
            </a:fld>
            <a:endParaRPr lang="zh-HK" altLang="en-US"/>
          </a:p>
        </p:txBody>
      </p:sp>
    </p:spTree>
    <p:extLst>
      <p:ext uri="{BB962C8B-B14F-4D97-AF65-F5344CB8AC3E}">
        <p14:creationId xmlns:p14="http://schemas.microsoft.com/office/powerpoint/2010/main" val="260888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baseline="0" dirty="0"/>
              <a:t>we can use the matched boundary found by our partial-shape matching. </a:t>
            </a:r>
          </a:p>
          <a:p>
            <a:r>
              <a:rPr lang="en-US" altLang="zh-HK" baseline="0" dirty="0"/>
              <a:t>Assume that the orange line is their similar portion.</a:t>
            </a:r>
          </a:p>
          <a:p>
            <a:r>
              <a:rPr lang="en-US" altLang="zh-HK" baseline="0" dirty="0"/>
              <a:t>&lt;click&gt; We first form a vector from the two endpoints of the similar portion. </a:t>
            </a:r>
          </a:p>
          <a:p>
            <a:r>
              <a:rPr lang="en-US" altLang="zh-HK" sz="2400" baseline="0" dirty="0"/>
              <a:t>&lt;click&gt; </a:t>
            </a:r>
            <a:r>
              <a:rPr lang="en-US" altLang="zh-HK" sz="2400" dirty="0"/>
              <a:t>The magnitude difference becomes</a:t>
            </a:r>
            <a:r>
              <a:rPr lang="en-US" altLang="zh-HK" sz="2400" baseline="0" dirty="0"/>
              <a:t> the</a:t>
            </a:r>
            <a:r>
              <a:rPr lang="en-US" altLang="zh-HK" sz="2400" dirty="0">
                <a:sym typeface="Wingdings" panose="05000000000000000000" pitchFamily="2" charset="2"/>
              </a:rPr>
              <a:t> scale of the docking</a:t>
            </a:r>
            <a:r>
              <a:rPr lang="en-US" altLang="zh-HK" sz="2400" baseline="0" dirty="0">
                <a:sym typeface="Wingdings" panose="05000000000000000000" pitchFamily="2" charset="2"/>
              </a:rPr>
              <a:t> </a:t>
            </a:r>
          </a:p>
          <a:p>
            <a:r>
              <a:rPr lang="en-US" altLang="zh-HK" sz="2400" baseline="0" dirty="0"/>
              <a:t>&lt;click&gt; </a:t>
            </a:r>
            <a:r>
              <a:rPr lang="en-US" altLang="zh-HK" sz="2400" baseline="0" dirty="0">
                <a:sym typeface="Wingdings" panose="05000000000000000000" pitchFamily="2" charset="2"/>
              </a:rPr>
              <a:t>a</a:t>
            </a:r>
            <a:r>
              <a:rPr lang="en-US" altLang="zh-HK" sz="2400" dirty="0"/>
              <a:t>nd the</a:t>
            </a:r>
            <a:r>
              <a:rPr lang="en-US" altLang="zh-HK" sz="2400" baseline="0" dirty="0"/>
              <a:t> angular difference become the rotation. </a:t>
            </a:r>
          </a:p>
          <a:p>
            <a:r>
              <a:rPr lang="en-US" altLang="zh-HK" sz="2400" baseline="0" dirty="0"/>
              <a:t>&lt;click&gt; The location difference is the translation of docking. </a:t>
            </a:r>
          </a:p>
          <a:p>
            <a:r>
              <a:rPr lang="en-US" altLang="zh-HK" sz="2400" baseline="0" dirty="0"/>
              <a:t>By using this transformation…… &lt;click&gt; </a:t>
            </a:r>
            <a:endParaRPr lang="zh-HK" altLang="en-US" sz="2400" dirty="0"/>
          </a:p>
          <a:p>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19</a:t>
            </a:fld>
            <a:endParaRPr lang="zh-HK" altLang="en-US"/>
          </a:p>
        </p:txBody>
      </p:sp>
    </p:spTree>
    <p:extLst>
      <p:ext uri="{BB962C8B-B14F-4D97-AF65-F5344CB8AC3E}">
        <p14:creationId xmlns:p14="http://schemas.microsoft.com/office/powerpoint/2010/main" val="488706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Collage of shapes &lt;click&gt; is a form of visual art created by putting shape elements such as clippings and icons together onto a 2D canvas.  It has been extensively used in many areas such as commercial advertisement, 2D design, as well as in this </a:t>
            </a:r>
            <a:r>
              <a:rPr lang="en-US" sz="1200" b="0" i="0" u="none" strike="noStrike" kern="1200" baseline="0" dirty="0" err="1">
                <a:solidFill>
                  <a:schemeClr val="tx1"/>
                </a:solidFill>
                <a:latin typeface="+mn-lt"/>
                <a:ea typeface="+mn-ea"/>
                <a:cs typeface="+mn-cs"/>
              </a:rPr>
              <a:t>siggraph</a:t>
            </a:r>
            <a:r>
              <a:rPr lang="en-US" sz="1200" b="0" i="0" u="none" strike="noStrike" kern="1200" baseline="0" dirty="0">
                <a:solidFill>
                  <a:schemeClr val="tx1"/>
                </a:solidFill>
                <a:latin typeface="+mn-lt"/>
                <a:ea typeface="+mn-ea"/>
                <a:cs typeface="+mn-cs"/>
              </a:rPr>
              <a:t> poster. </a:t>
            </a:r>
          </a:p>
          <a:p>
            <a:r>
              <a:rPr lang="en-US" sz="1200" b="0" i="0" u="none" strike="noStrike" kern="1200" baseline="0" dirty="0">
                <a:solidFill>
                  <a:schemeClr val="tx1"/>
                </a:solidFill>
                <a:latin typeface="+mn-lt"/>
                <a:ea typeface="+mn-ea"/>
                <a:cs typeface="+mn-cs"/>
              </a:rPr>
              <a:t>To create this kind of collage</a:t>
            </a:r>
            <a:r>
              <a:rPr lang="en-US" altLang="zh-HK" sz="1200" b="0" i="0" u="none" strike="noStrike" kern="1200" baseline="0" dirty="0">
                <a:solidFill>
                  <a:schemeClr val="tx1"/>
                </a:solidFill>
                <a:latin typeface="+mn-lt"/>
                <a:ea typeface="+mn-ea"/>
                <a:cs typeface="+mn-cs"/>
              </a:rPr>
              <a:t>&lt;click&gt;</a:t>
            </a:r>
            <a:endParaRPr lang="en-US" dirty="0"/>
          </a:p>
        </p:txBody>
      </p:sp>
      <p:sp>
        <p:nvSpPr>
          <p:cNvPr id="5" name="Slide Number Placeholder 4"/>
          <p:cNvSpPr>
            <a:spLocks noGrp="1"/>
          </p:cNvSpPr>
          <p:nvPr>
            <p:ph type="sldNum" sz="quarter" idx="10"/>
          </p:nvPr>
        </p:nvSpPr>
        <p:spPr/>
        <p:txBody>
          <a:bodyPr/>
          <a:lstStyle/>
          <a:p>
            <a:fld id="{CDFA2B8F-BFC6-40E5-92D1-BA5A4B6B2EFB}" type="slidenum">
              <a:rPr lang="zh-HK" altLang="en-US" smtClean="0"/>
              <a:t>2</a:t>
            </a:fld>
            <a:endParaRPr lang="zh-HK" altLang="en-US"/>
          </a:p>
        </p:txBody>
      </p:sp>
    </p:spTree>
    <p:extLst>
      <p:ext uri="{BB962C8B-B14F-4D97-AF65-F5344CB8AC3E}">
        <p14:creationId xmlns:p14="http://schemas.microsoft.com/office/powerpoint/2010/main" val="3902845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sz="1200" baseline="0" dirty="0"/>
              <a:t>we can find out the dockings results among all the candidates in library.</a:t>
            </a:r>
          </a:p>
          <a:p>
            <a:r>
              <a:rPr lang="en-US" altLang="zh-HK" sz="1200" baseline="0" dirty="0"/>
              <a:t>Among them, we need to select the best one for our collage. </a:t>
            </a:r>
          </a:p>
          <a:p>
            <a:r>
              <a:rPr lang="en-US" altLang="zh-HK" sz="1200" baseline="0" dirty="0"/>
              <a:t>We do this with a simple objective function.</a:t>
            </a:r>
          </a:p>
          <a:p>
            <a:r>
              <a:rPr lang="en-US" altLang="zh-HK" baseline="0" dirty="0"/>
              <a:t>&lt;click&gt; </a:t>
            </a:r>
            <a:r>
              <a:rPr lang="en-US" altLang="zh-HK" sz="1200" baseline="0" dirty="0"/>
              <a:t>Instead of only considering the matching length, we may also consider the area of gap and area of overlap in the ultimate objective function.</a:t>
            </a:r>
          </a:p>
          <a:p>
            <a:r>
              <a:rPr lang="en-US" altLang="zh-HK" sz="1200" baseline="0" dirty="0"/>
              <a:t>By using this objective function, we can select the best one with highest score and use it as a new seed shape.</a:t>
            </a:r>
          </a:p>
          <a:p>
            <a:r>
              <a:rPr lang="en-US" altLang="zh-HK" dirty="0"/>
              <a:t>Then we start our next</a:t>
            </a:r>
            <a:r>
              <a:rPr lang="en-US" altLang="zh-HK" baseline="0" dirty="0"/>
              <a:t> iteration and perform shape matching again to generate collage.</a:t>
            </a:r>
          </a:p>
          <a:p>
            <a:r>
              <a:rPr lang="en-US" altLang="zh-HK" baseline="0" dirty="0"/>
              <a:t>By using this bottom-up framework, we can generate many interesting…</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20</a:t>
            </a:fld>
            <a:endParaRPr lang="zh-HK" altLang="en-US"/>
          </a:p>
        </p:txBody>
      </p:sp>
    </p:spTree>
    <p:extLst>
      <p:ext uri="{BB962C8B-B14F-4D97-AF65-F5344CB8AC3E}">
        <p14:creationId xmlns:p14="http://schemas.microsoft.com/office/powerpoint/2010/main" val="1782469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baseline="0" dirty="0"/>
              <a:t>Collage result.</a:t>
            </a:r>
            <a:endParaRPr lang="zh-HK" altLang="en-US" dirty="0"/>
          </a:p>
          <a:p>
            <a:r>
              <a:rPr lang="en-US" altLang="zh-HK" dirty="0"/>
              <a:t>Here, we will show some of them.</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21</a:t>
            </a:fld>
            <a:endParaRPr lang="zh-HK" altLang="en-US"/>
          </a:p>
        </p:txBody>
      </p:sp>
    </p:spTree>
    <p:extLst>
      <p:ext uri="{BB962C8B-B14F-4D97-AF65-F5344CB8AC3E}">
        <p14:creationId xmlns:p14="http://schemas.microsoft.com/office/powerpoint/2010/main" val="1480163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baseline="0" dirty="0"/>
              <a:t>Here is a result using icons.</a:t>
            </a:r>
          </a:p>
          <a:p>
            <a:r>
              <a:rPr lang="en-US" altLang="zh-HK" baseline="0" dirty="0"/>
              <a:t>The tiling sequence is the actual docking sequence during generation.</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22</a:t>
            </a:fld>
            <a:endParaRPr lang="zh-HK" altLang="en-US"/>
          </a:p>
        </p:txBody>
      </p:sp>
    </p:spTree>
    <p:extLst>
      <p:ext uri="{BB962C8B-B14F-4D97-AF65-F5344CB8AC3E}">
        <p14:creationId xmlns:p14="http://schemas.microsoft.com/office/powerpoint/2010/main" val="96702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Here</a:t>
            </a:r>
            <a:r>
              <a:rPr lang="en-US" altLang="zh-HK" baseline="0" dirty="0"/>
              <a:t> is another results using animal to </a:t>
            </a:r>
            <a:r>
              <a:rPr lang="en-US" altLang="zh-HK" baseline="0" dirty="0" err="1"/>
              <a:t>fillin</a:t>
            </a:r>
            <a:r>
              <a:rPr lang="en-US" altLang="zh-HK" baseline="0" dirty="0"/>
              <a:t> Australia.</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23</a:t>
            </a:fld>
            <a:endParaRPr lang="zh-HK" altLang="en-US"/>
          </a:p>
        </p:txBody>
      </p:sp>
    </p:spTree>
    <p:extLst>
      <p:ext uri="{BB962C8B-B14F-4D97-AF65-F5344CB8AC3E}">
        <p14:creationId xmlns:p14="http://schemas.microsoft.com/office/powerpoint/2010/main" val="54499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Another animal results with</a:t>
            </a:r>
            <a:r>
              <a:rPr lang="en-US" altLang="zh-HK" baseline="0" dirty="0"/>
              <a:t> different scale.</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24</a:t>
            </a:fld>
            <a:endParaRPr lang="zh-HK" altLang="en-US"/>
          </a:p>
        </p:txBody>
      </p:sp>
    </p:spTree>
    <p:extLst>
      <p:ext uri="{BB962C8B-B14F-4D97-AF65-F5344CB8AC3E}">
        <p14:creationId xmlns:p14="http://schemas.microsoft.com/office/powerpoint/2010/main" val="189716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Doodle with line arts</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25</a:t>
            </a:fld>
            <a:endParaRPr lang="zh-HK" altLang="en-US"/>
          </a:p>
        </p:txBody>
      </p:sp>
    </p:spTree>
    <p:extLst>
      <p:ext uri="{BB962C8B-B14F-4D97-AF65-F5344CB8AC3E}">
        <p14:creationId xmlns:p14="http://schemas.microsoft.com/office/powerpoint/2010/main" val="3343928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A results using butterfly.</a:t>
            </a:r>
          </a:p>
          <a:p>
            <a:r>
              <a:rPr lang="en-US" altLang="zh-HK" dirty="0"/>
              <a:t>To</a:t>
            </a:r>
            <a:r>
              <a:rPr lang="en-US" altLang="zh-HK" baseline="0" dirty="0"/>
              <a:t> further improve visual quality, we can reduce the gap and overlap by an optional deformation step.</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26</a:t>
            </a:fld>
            <a:endParaRPr lang="zh-HK" altLang="en-US"/>
          </a:p>
        </p:txBody>
      </p:sp>
    </p:spTree>
    <p:extLst>
      <p:ext uri="{BB962C8B-B14F-4D97-AF65-F5344CB8AC3E}">
        <p14:creationId xmlns:p14="http://schemas.microsoft.com/office/powerpoint/2010/main" val="2100983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We also provide</a:t>
            </a:r>
            <a:r>
              <a:rPr lang="en-US" altLang="zh-HK" baseline="0" dirty="0"/>
              <a:t> additional tool to allow user to refine the generated results.</a:t>
            </a:r>
          </a:p>
          <a:p>
            <a:r>
              <a:rPr lang="en-US" altLang="zh-HK" baseline="0" dirty="0"/>
              <a:t>First, the user need to scribble to remove the tiles.</a:t>
            </a:r>
          </a:p>
          <a:p>
            <a:r>
              <a:rPr lang="en-US" altLang="zh-HK" baseline="0" dirty="0"/>
              <a:t>Then, we can perform our collage generation process again to refill the empty region with some randomness introduced.</a:t>
            </a:r>
          </a:p>
          <a:p>
            <a:r>
              <a:rPr lang="en-US" altLang="zh-HK" baseline="0" dirty="0"/>
              <a:t>Here is the result before refinement, after refinement</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27</a:t>
            </a:fld>
            <a:endParaRPr lang="zh-HK" altLang="en-US"/>
          </a:p>
        </p:txBody>
      </p:sp>
    </p:spTree>
    <p:extLst>
      <p:ext uri="{BB962C8B-B14F-4D97-AF65-F5344CB8AC3E}">
        <p14:creationId xmlns:p14="http://schemas.microsoft.com/office/powerpoint/2010/main" val="2298010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Here, we compare our results with random tiling.</a:t>
            </a:r>
          </a:p>
          <a:p>
            <a:r>
              <a:rPr lang="en-US" altLang="zh-HK" dirty="0"/>
              <a:t>Obviously,</a:t>
            </a:r>
            <a:r>
              <a:rPr lang="en-US" altLang="zh-HK" baseline="0" dirty="0"/>
              <a:t> our result is more compact.</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28</a:t>
            </a:fld>
            <a:endParaRPr lang="zh-HK" altLang="en-US"/>
          </a:p>
        </p:txBody>
      </p:sp>
    </p:spTree>
    <p:extLst>
      <p:ext uri="{BB962C8B-B14F-4D97-AF65-F5344CB8AC3E}">
        <p14:creationId xmlns:p14="http://schemas.microsoft.com/office/powerpoint/2010/main" val="298645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We also compare our results with other</a:t>
            </a:r>
            <a:r>
              <a:rPr lang="en-US" altLang="zh-HK" baseline="0" dirty="0"/>
              <a:t> shape descriptor. &lt;click&gt;</a:t>
            </a:r>
          </a:p>
          <a:p>
            <a:r>
              <a:rPr lang="en-US" altLang="zh-HK" baseline="0" dirty="0"/>
              <a:t>Recall that, other shape descriptor require to extract many segments for comparison. &lt;click&gt;</a:t>
            </a:r>
          </a:p>
          <a:p>
            <a:r>
              <a:rPr lang="en-US" altLang="zh-HK" baseline="0" dirty="0"/>
              <a:t>Since there are too many possibilities, their method are IN-efficient. &lt;click&gt;</a:t>
            </a:r>
          </a:p>
          <a:p>
            <a:r>
              <a:rPr lang="en-US" altLang="zh-HK" baseline="0" dirty="0"/>
              <a:t>To evidence this,</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29</a:t>
            </a:fld>
            <a:endParaRPr lang="zh-HK" altLang="en-US"/>
          </a:p>
        </p:txBody>
      </p:sp>
    </p:spTree>
    <p:extLst>
      <p:ext uri="{BB962C8B-B14F-4D97-AF65-F5344CB8AC3E}">
        <p14:creationId xmlns:p14="http://schemas.microsoft.com/office/powerpoint/2010/main" val="82754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Artists need</a:t>
            </a:r>
            <a:r>
              <a:rPr lang="en-US" altLang="zh-HK" baseline="0" dirty="0"/>
              <a:t> to pack the 2D shapes onto the canvas with different location, different orientation, and different scale. </a:t>
            </a:r>
          </a:p>
          <a:p>
            <a:r>
              <a:rPr lang="en-US" altLang="zh-HK" baseline="0" dirty="0"/>
              <a:t>They do it in a trial-and-error manner which is </a:t>
            </a:r>
            <a:r>
              <a:rPr lang="en-US" altLang="zh-HK" sz="1200" b="0" i="0" u="none" strike="noStrike" kern="1200" baseline="0" dirty="0">
                <a:solidFill>
                  <a:schemeClr val="tx1"/>
                </a:solidFill>
                <a:latin typeface="+mn-lt"/>
                <a:ea typeface="+mn-ea"/>
                <a:cs typeface="+mn-cs"/>
              </a:rPr>
              <a:t>&lt;click&gt; </a:t>
            </a:r>
            <a:r>
              <a:rPr lang="en-US" altLang="zh-HK" baseline="0" dirty="0"/>
              <a:t>very tedious and time consuming. </a:t>
            </a:r>
            <a:r>
              <a:rPr lang="en-US" altLang="zh-HK" sz="1200" b="0" i="0" u="none" strike="noStrike" kern="1200" baseline="0" dirty="0">
                <a:solidFill>
                  <a:schemeClr val="tx1"/>
                </a:solidFill>
                <a:latin typeface="+mn-lt"/>
                <a:ea typeface="+mn-ea"/>
                <a:cs typeface="+mn-cs"/>
              </a:rPr>
              <a:t>&lt;click&gt;</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3</a:t>
            </a:fld>
            <a:endParaRPr lang="zh-HK" altLang="en-US"/>
          </a:p>
        </p:txBody>
      </p:sp>
    </p:spTree>
    <p:extLst>
      <p:ext uri="{BB962C8B-B14F-4D97-AF65-F5344CB8AC3E}">
        <p14:creationId xmlns:p14="http://schemas.microsoft.com/office/powerpoint/2010/main" val="650256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sz="1200" kern="1200" dirty="0">
                <a:solidFill>
                  <a:schemeClr val="tx1"/>
                </a:solidFill>
                <a:effectLst/>
                <a:latin typeface="+mn-lt"/>
                <a:ea typeface="+mn-ea"/>
                <a:cs typeface="+mn-cs"/>
              </a:rPr>
              <a:t>We give them a task to pack all 35 tiling pieces into the canvas. &lt;click&gt;</a:t>
            </a:r>
            <a:endParaRPr lang="zh-TW" altLang="zh-HK" sz="1200" kern="1200" dirty="0">
              <a:solidFill>
                <a:schemeClr val="tx1"/>
              </a:solidFill>
              <a:effectLst/>
              <a:latin typeface="+mn-lt"/>
              <a:ea typeface="+mn-ea"/>
              <a:cs typeface="+mn-cs"/>
            </a:endParaRPr>
          </a:p>
          <a:p>
            <a:r>
              <a:rPr lang="en-US" altLang="zh-HK" sz="1200" kern="1200" dirty="0">
                <a:solidFill>
                  <a:schemeClr val="tx1"/>
                </a:solidFill>
                <a:effectLst/>
                <a:latin typeface="+mn-lt"/>
                <a:ea typeface="+mn-ea"/>
                <a:cs typeface="+mn-cs"/>
              </a:rPr>
              <a:t>The time limit is set to 12 hours. &lt;click&gt;</a:t>
            </a:r>
            <a:endParaRPr lang="zh-TW" altLang="zh-HK" sz="1200" kern="1200" dirty="0">
              <a:solidFill>
                <a:schemeClr val="tx1"/>
              </a:solidFill>
              <a:effectLst/>
              <a:latin typeface="+mn-lt"/>
              <a:ea typeface="+mn-ea"/>
              <a:cs typeface="+mn-cs"/>
            </a:endParaRPr>
          </a:p>
          <a:p>
            <a:r>
              <a:rPr lang="en-US" altLang="zh-HK" sz="1200" kern="1200" dirty="0">
                <a:solidFill>
                  <a:schemeClr val="tx1"/>
                </a:solidFill>
                <a:effectLst/>
                <a:latin typeface="+mn-lt"/>
                <a:ea typeface="+mn-ea"/>
                <a:cs typeface="+mn-cs"/>
              </a:rPr>
              <a:t>Our method can complete the task within 800s. &lt;click&gt;</a:t>
            </a:r>
            <a:endParaRPr lang="zh-TW" altLang="zh-HK" sz="1200" kern="1200" dirty="0">
              <a:solidFill>
                <a:schemeClr val="tx1"/>
              </a:solidFill>
              <a:effectLst/>
              <a:latin typeface="+mn-lt"/>
              <a:ea typeface="+mn-ea"/>
              <a:cs typeface="+mn-cs"/>
            </a:endParaRPr>
          </a:p>
          <a:p>
            <a:r>
              <a:rPr lang="en-US" altLang="zh-HK" sz="1200" kern="1200" dirty="0">
                <a:solidFill>
                  <a:schemeClr val="tx1"/>
                </a:solidFill>
                <a:effectLst/>
                <a:latin typeface="+mn-lt"/>
                <a:ea typeface="+mn-ea"/>
                <a:cs typeface="+mn-cs"/>
              </a:rPr>
              <a:t>However, although other descriptors exceed the time limit, they can only complete 2-4 iterations.</a:t>
            </a:r>
            <a:endParaRPr lang="zh-TW" altLang="zh-HK" sz="1200" kern="1200" dirty="0">
              <a:solidFill>
                <a:schemeClr val="tx1"/>
              </a:solidFill>
              <a:effectLst/>
              <a:latin typeface="+mn-lt"/>
              <a:ea typeface="+mn-ea"/>
              <a:cs typeface="+mn-cs"/>
            </a:endParaRPr>
          </a:p>
          <a:p>
            <a:r>
              <a:rPr lang="en-US" altLang="zh-HK" sz="1200" kern="1200" dirty="0">
                <a:solidFill>
                  <a:schemeClr val="tx1"/>
                </a:solidFill>
                <a:effectLst/>
                <a:latin typeface="+mn-lt"/>
                <a:ea typeface="+mn-ea"/>
                <a:cs typeface="+mn-cs"/>
              </a:rPr>
              <a:t>This evidence the </a:t>
            </a:r>
            <a:r>
              <a:rPr lang="en-US" altLang="zh-HK" sz="1200" kern="1200" dirty="0" err="1">
                <a:solidFill>
                  <a:schemeClr val="tx1"/>
                </a:solidFill>
                <a:effectLst/>
                <a:latin typeface="+mn-lt"/>
                <a:ea typeface="+mn-ea"/>
                <a:cs typeface="+mn-cs"/>
              </a:rPr>
              <a:t>efficieny</a:t>
            </a:r>
            <a:r>
              <a:rPr lang="en-US" altLang="zh-HK" sz="1200" kern="1200" dirty="0">
                <a:solidFill>
                  <a:schemeClr val="tx1"/>
                </a:solidFill>
                <a:effectLst/>
                <a:latin typeface="+mn-lt"/>
                <a:ea typeface="+mn-ea"/>
                <a:cs typeface="+mn-cs"/>
              </a:rPr>
              <a:t> of our method.</a:t>
            </a:r>
            <a:endParaRPr lang="zh-TW" altLang="zh-HK"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30</a:t>
            </a:fld>
            <a:endParaRPr lang="zh-HK" altLang="en-US"/>
          </a:p>
        </p:txBody>
      </p:sp>
    </p:spTree>
    <p:extLst>
      <p:ext uri="{BB962C8B-B14F-4D97-AF65-F5344CB8AC3E}">
        <p14:creationId xmlns:p14="http://schemas.microsoft.com/office/powerpoint/2010/main" val="1964670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Our method has limitations.</a:t>
            </a:r>
          </a:p>
          <a:p>
            <a:r>
              <a:rPr lang="en-US" altLang="zh-HK" dirty="0"/>
              <a:t>For PAD, it is</a:t>
            </a:r>
            <a:r>
              <a:rPr lang="en-US" altLang="zh-HK" baseline="0" dirty="0"/>
              <a:t> not noise-proof. Thus, when the noise level on the shape is too large, our method can fail.</a:t>
            </a:r>
          </a:p>
          <a:p>
            <a:r>
              <a:rPr lang="en-US" altLang="zh-HK" baseline="0" dirty="0"/>
              <a:t>For our bottom-up collage generation, one limitations is the greedy nature of the approach. Thus, we may not able to obtain global optimal solution.</a:t>
            </a:r>
          </a:p>
          <a:p>
            <a:r>
              <a:rPr lang="en-US" altLang="zh-HK" baseline="0" dirty="0"/>
              <a:t>Another limitation is the non-unique boundary. For instances, here is a puzzle with ground truth. Due to its non-unique boundary, our method may not obtain the ground truth.</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31</a:t>
            </a:fld>
            <a:endParaRPr lang="zh-HK" altLang="en-US"/>
          </a:p>
        </p:txBody>
      </p:sp>
    </p:spTree>
    <p:extLst>
      <p:ext uri="{BB962C8B-B14F-4D97-AF65-F5344CB8AC3E}">
        <p14:creationId xmlns:p14="http://schemas.microsoft.com/office/powerpoint/2010/main" val="771052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sz="1200" kern="1200" dirty="0">
                <a:solidFill>
                  <a:schemeClr val="tx1"/>
                </a:solidFill>
                <a:effectLst/>
                <a:latin typeface="+mn-lt"/>
                <a:ea typeface="+mn-ea"/>
                <a:cs typeface="+mn-cs"/>
              </a:rPr>
              <a:t>Finally, here is the summary of my presentation</a:t>
            </a:r>
            <a:endParaRPr lang="zh-TW" altLang="zh-HK" sz="1200" kern="1200" dirty="0">
              <a:solidFill>
                <a:schemeClr val="tx1"/>
              </a:solidFill>
              <a:effectLst/>
              <a:latin typeface="+mn-lt"/>
              <a:ea typeface="+mn-ea"/>
              <a:cs typeface="+mn-cs"/>
            </a:endParaRPr>
          </a:p>
          <a:p>
            <a:r>
              <a:rPr lang="en-US" altLang="zh-HK" baseline="0" dirty="0"/>
              <a:t>We presented an automatic collage generation method, which can support arbitrary shape and achieve strong shape coupling.</a:t>
            </a:r>
          </a:p>
          <a:p>
            <a:r>
              <a:rPr lang="en-US" altLang="zh-HK" baseline="0" dirty="0"/>
              <a:t>To accomplish this, we present a new shape descriptor that are scale-invariant and it can perform partial-shape matching in extremely efficient way.</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32</a:t>
            </a:fld>
            <a:endParaRPr lang="zh-HK" altLang="en-US"/>
          </a:p>
        </p:txBody>
      </p:sp>
    </p:spTree>
    <p:extLst>
      <p:ext uri="{BB962C8B-B14F-4D97-AF65-F5344CB8AC3E}">
        <p14:creationId xmlns:p14="http://schemas.microsoft.com/office/powerpoint/2010/main" val="3211531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Thank you</a:t>
            </a:r>
            <a:r>
              <a:rPr lang="en-US" altLang="zh-HK" baseline="0" dirty="0"/>
              <a:t> for your attention.</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33</a:t>
            </a:fld>
            <a:endParaRPr lang="zh-HK" altLang="en-US"/>
          </a:p>
        </p:txBody>
      </p:sp>
    </p:spTree>
    <p:extLst>
      <p:ext uri="{BB962C8B-B14F-4D97-AF65-F5344CB8AC3E}">
        <p14:creationId xmlns:p14="http://schemas.microsoft.com/office/powerpoint/2010/main" val="3570287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we first </a:t>
            </a:r>
            <a:r>
              <a:rPr lang="en-US" altLang="zh-HK" baseline="0" dirty="0"/>
              <a:t>introduce a transparent padding to the boundary of all the shape in the library in order to improve the visual quality.</a:t>
            </a:r>
          </a:p>
          <a:p>
            <a:r>
              <a:rPr lang="en-US" altLang="zh-HK" baseline="0" dirty="0"/>
              <a:t> It is a very common practice of the artists during tiling.</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36</a:t>
            </a:fld>
            <a:endParaRPr lang="zh-HK" altLang="en-US"/>
          </a:p>
        </p:txBody>
      </p:sp>
    </p:spTree>
    <p:extLst>
      <p:ext uri="{BB962C8B-B14F-4D97-AF65-F5344CB8AC3E}">
        <p14:creationId xmlns:p14="http://schemas.microsoft.com/office/powerpoint/2010/main" val="2456109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To evidence this, we perform</a:t>
            </a:r>
            <a:r>
              <a:rPr lang="en-US" altLang="zh-HK" baseline="0" dirty="0"/>
              <a:t> a simple partial-shape matching.</a:t>
            </a:r>
          </a:p>
          <a:p>
            <a:r>
              <a:rPr lang="en-US" altLang="zh-HK" baseline="0" dirty="0"/>
              <a:t>Given a shape, we matching it with 5 candidates.</a:t>
            </a:r>
          </a:p>
          <a:p>
            <a:r>
              <a:rPr lang="en-US" altLang="zh-HK" baseline="0" dirty="0"/>
              <a:t>With PAD, we can find out the similar portion within 60ms.</a:t>
            </a:r>
          </a:p>
          <a:p>
            <a:r>
              <a:rPr lang="en-US" altLang="zh-HK" baseline="0" dirty="0"/>
              <a:t>Without PAD, assume that we test 100 scale and orientation, we need to run 1.9 days in order to find out the solution.</a:t>
            </a:r>
          </a:p>
          <a:p>
            <a:r>
              <a:rPr lang="en-US" altLang="zh-HK" baseline="0" dirty="0"/>
              <a:t>Our PAD is more efficient, and this efficiency is the key to perform our bottom-up collage generation.</a:t>
            </a:r>
          </a:p>
          <a:p>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37</a:t>
            </a:fld>
            <a:endParaRPr lang="zh-HK" altLang="en-US"/>
          </a:p>
        </p:txBody>
      </p:sp>
    </p:spTree>
    <p:extLst>
      <p:ext uri="{BB962C8B-B14F-4D97-AF65-F5344CB8AC3E}">
        <p14:creationId xmlns:p14="http://schemas.microsoft.com/office/powerpoint/2010/main" val="651298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41</a:t>
            </a:fld>
            <a:endParaRPr lang="zh-HK" altLang="en-US"/>
          </a:p>
        </p:txBody>
      </p:sp>
    </p:spTree>
    <p:extLst>
      <p:ext uri="{BB962C8B-B14F-4D97-AF65-F5344CB8AC3E}">
        <p14:creationId xmlns:p14="http://schemas.microsoft.com/office/powerpoint/2010/main" val="704940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47</a:t>
            </a:fld>
            <a:endParaRPr lang="zh-HK" altLang="en-US"/>
          </a:p>
        </p:txBody>
      </p:sp>
    </p:spTree>
    <p:extLst>
      <p:ext uri="{BB962C8B-B14F-4D97-AF65-F5344CB8AC3E}">
        <p14:creationId xmlns:p14="http://schemas.microsoft.com/office/powerpoint/2010/main" val="3543423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48</a:t>
            </a:fld>
            <a:endParaRPr lang="zh-HK" altLang="en-US"/>
          </a:p>
        </p:txBody>
      </p:sp>
    </p:spTree>
    <p:extLst>
      <p:ext uri="{BB962C8B-B14F-4D97-AF65-F5344CB8AC3E}">
        <p14:creationId xmlns:p14="http://schemas.microsoft.com/office/powerpoint/2010/main" val="322206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In our work, our</a:t>
            </a:r>
            <a:r>
              <a:rPr lang="en-US" altLang="zh-HK" baseline="0" dirty="0"/>
              <a:t> goal is to fully automatize this </a:t>
            </a:r>
            <a:r>
              <a:rPr lang="en-US" altLang="zh-HK" sz="1200" b="0" i="0" u="none" strike="noStrike" kern="1200" baseline="0" dirty="0">
                <a:solidFill>
                  <a:schemeClr val="tx1"/>
                </a:solidFill>
                <a:latin typeface="+mn-lt"/>
                <a:ea typeface="+mn-ea"/>
                <a:cs typeface="+mn-cs"/>
              </a:rPr>
              <a:t>&lt;click&gt;</a:t>
            </a:r>
            <a:r>
              <a:rPr lang="en-US" altLang="zh-HK" baseline="0" dirty="0"/>
              <a:t>generation process and generate collage of shapes efficiently. </a:t>
            </a:r>
            <a:r>
              <a:rPr lang="en-US" altLang="zh-HK" sz="1200" b="0" i="0" u="none" strike="noStrike" kern="1200" baseline="0" dirty="0">
                <a:solidFill>
                  <a:schemeClr val="tx1"/>
                </a:solidFill>
                <a:latin typeface="+mn-lt"/>
                <a:ea typeface="+mn-ea"/>
                <a:cs typeface="+mn-cs"/>
              </a:rPr>
              <a:t>&lt;wait animation-click&gt;</a:t>
            </a:r>
          </a:p>
          <a:p>
            <a:r>
              <a:rPr lang="en-US" altLang="zh-HK" baseline="0" dirty="0"/>
              <a:t>To create high quality of collage, our method should support arbitrary shape and pack &lt;click&gt; them into the canvas with minimized gap &lt;click&gt; and minimized overlapping &lt;click&gt;.</a:t>
            </a:r>
          </a:p>
          <a:p>
            <a:r>
              <a:rPr lang="en-US" altLang="zh-HK" baseline="0" dirty="0"/>
              <a:t>To generate 2D collage automatically&lt;click&gt;</a:t>
            </a:r>
          </a:p>
          <a:p>
            <a:endParaRPr lang="en-US" altLang="zh-HK" baseline="0" dirty="0"/>
          </a:p>
          <a:p>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4</a:t>
            </a:fld>
            <a:endParaRPr lang="zh-HK" altLang="en-US"/>
          </a:p>
        </p:txBody>
      </p:sp>
    </p:spTree>
    <p:extLst>
      <p:ext uri="{BB962C8B-B14F-4D97-AF65-F5344CB8AC3E}">
        <p14:creationId xmlns:p14="http://schemas.microsoft.com/office/powerpoint/2010/main" val="13545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dirty="0"/>
              <a:t>There are two different type of approaches. The first one is </a:t>
            </a:r>
            <a:r>
              <a:rPr lang="en-US" altLang="zh-HK" baseline="0" dirty="0"/>
              <a:t>&lt;click&gt;</a:t>
            </a:r>
            <a:endParaRPr lang="en-US" altLang="zh-HK" dirty="0"/>
          </a:p>
          <a:p>
            <a:r>
              <a:rPr lang="en-US" altLang="zh-HK" dirty="0"/>
              <a:t>top-down approaches. </a:t>
            </a:r>
            <a:r>
              <a:rPr lang="en-US" altLang="zh-HK" baseline="0" dirty="0"/>
              <a:t>&lt;click&gt; Given a 2D canvas ,this approach subdivides &lt;click&gt;the canvas into multiple cells. Then&lt;click&gt; one shape is fitted into each cell to generate collage. &lt;click&gt; Most of the existing collage generation methods are using top-down approach as it is simple and fast. &lt;click&gt; However, the limitation of this approach is that it assumes the tiles must be more-or-less convex. Thus, they &lt;click&gt; cannot generate collage with strong shape coupling like this. To generate collage with strong shape coupling, we need to take another approach &lt;click&gt;, bottom-up approach. Given a shape on the canvas, we iteratively dock a new shape onto the boundary to generate collage. The advantage of this approach is that &lt;click&gt; it does not have any assumption on the shape of tiles. Such that it can support arbitrary shape and achieve strong shape coupling. But the major problem is that it is very computationally expensive, it is because… &lt;click&gt;</a:t>
            </a:r>
            <a:endParaRPr lang="en-US" altLang="zh-HK" dirty="0"/>
          </a:p>
          <a:p>
            <a:r>
              <a:rPr lang="en-US" altLang="zh-HK" dirty="0"/>
              <a:t>[Larger</a:t>
            </a:r>
            <a:r>
              <a:rPr lang="en-US" altLang="zh-HK" baseline="0" dirty="0"/>
              <a:t> icon]</a:t>
            </a:r>
            <a:endParaRPr lang="zh-HK" alt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5</a:t>
            </a:fld>
            <a:endParaRPr lang="zh-HK" altLang="en-US"/>
          </a:p>
        </p:txBody>
      </p:sp>
    </p:spTree>
    <p:extLst>
      <p:ext uri="{BB962C8B-B14F-4D97-AF65-F5344CB8AC3E}">
        <p14:creationId xmlns:p14="http://schemas.microsoft.com/office/powerpoint/2010/main" val="2886695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baseline="0" dirty="0"/>
              <a:t>&lt;click&gt;</a:t>
            </a:r>
            <a:r>
              <a:rPr lang="en-US" dirty="0"/>
              <a:t>The core of bottom-up</a:t>
            </a:r>
            <a:r>
              <a:rPr lang="en-US" baseline="0" dirty="0"/>
              <a:t> approach is partial-shape matching. </a:t>
            </a:r>
            <a:r>
              <a:rPr lang="en-US" altLang="zh-HK" baseline="0" dirty="0"/>
              <a:t>&lt;click&gt; </a:t>
            </a:r>
          </a:p>
          <a:p>
            <a:r>
              <a:rPr lang="en-US" baseline="0" dirty="0"/>
              <a:t>Given two shapes </a:t>
            </a:r>
            <a:r>
              <a:rPr lang="en-US" altLang="zh-HK" baseline="0" dirty="0"/>
              <a:t>,</a:t>
            </a:r>
            <a:r>
              <a:rPr lang="en-US" baseline="0" dirty="0"/>
              <a:t> we need to first find out their similar boundary portion in scale- and rotational-invariant manner.</a:t>
            </a:r>
          </a:p>
          <a:p>
            <a:r>
              <a:rPr lang="en-US" baseline="0" dirty="0"/>
              <a:t>Such that we can dock them together seamlessly by aligning their similar portion. </a:t>
            </a:r>
          </a:p>
          <a:p>
            <a:r>
              <a:rPr lang="en-US" baseline="0" dirty="0"/>
              <a:t>To perform shape matching, </a:t>
            </a:r>
            <a:r>
              <a:rPr lang="en-US" altLang="zh-HK" baseline="0" dirty="0"/>
              <a:t>&lt;click&gt;</a:t>
            </a:r>
            <a:endParaRPr 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6</a:t>
            </a:fld>
            <a:endParaRPr lang="zh-HK" altLang="en-US"/>
          </a:p>
        </p:txBody>
      </p:sp>
    </p:spTree>
    <p:extLst>
      <p:ext uri="{BB962C8B-B14F-4D97-AF65-F5344CB8AC3E}">
        <p14:creationId xmlns:p14="http://schemas.microsoft.com/office/powerpoint/2010/main" val="3775562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need to use shape descriptor.&lt;click&gt;</a:t>
            </a:r>
          </a:p>
          <a:p>
            <a:r>
              <a:rPr lang="en-US" baseline="0" dirty="0"/>
              <a:t>Existing shape descriptor can help us to measure the similarity of two shapes.</a:t>
            </a:r>
          </a:p>
          <a:p>
            <a:r>
              <a:rPr lang="en-US" baseline="0" dirty="0"/>
              <a:t>Thus, to apply it for partial-shape matching,</a:t>
            </a:r>
          </a:p>
          <a:p>
            <a:r>
              <a:rPr lang="en-US" baseline="0" dirty="0"/>
              <a:t>we need to extract many boundary segments </a:t>
            </a:r>
            <a:r>
              <a:rPr lang="en-US" altLang="zh-HK" baseline="0" dirty="0"/>
              <a:t>with different starting points&lt;click&gt;, and different length&lt;click&gt;</a:t>
            </a:r>
            <a:r>
              <a:rPr lang="en-US" baseline="0" dirty="0"/>
              <a:t>for comparison.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baseline="0" dirty="0"/>
              <a:t>In order to find out the best matched portion, </a:t>
            </a:r>
            <a:r>
              <a:rPr lang="en-US" baseline="0" dirty="0"/>
              <a:t>we need to compare</a:t>
            </a:r>
            <a:r>
              <a:rPr lang="en-US" altLang="zh-HK" baseline="0" dirty="0"/>
              <a:t>&lt;click&gt;</a:t>
            </a:r>
            <a:r>
              <a:rPr lang="en-US" baseline="0" dirty="0"/>
              <a:t> all </a:t>
            </a:r>
            <a:r>
              <a:rPr lang="en-US" altLang="zh-HK" baseline="0" dirty="0"/>
              <a:t>possibilities of segments.</a:t>
            </a:r>
          </a:p>
          <a:p>
            <a:r>
              <a:rPr lang="en-US" baseline="0" dirty="0"/>
              <a:t>However, there are too many of them. </a:t>
            </a:r>
            <a:r>
              <a:rPr lang="en-US" altLang="zh-HK" baseline="0" dirty="0"/>
              <a:t>&lt;click&gt;</a:t>
            </a:r>
          </a:p>
          <a:p>
            <a:r>
              <a:rPr lang="en-US" altLang="zh-HK" baseline="0" dirty="0"/>
              <a:t>Assume that there and N and M sample points on these two shape,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baseline="0" dirty="0"/>
              <a:t>&lt;N^2 segment and M^2 segment image&gt;</a:t>
            </a:r>
          </a:p>
          <a:p>
            <a:r>
              <a:rPr lang="en-US" altLang="zh-HK" baseline="0" dirty="0"/>
              <a:t>There will be N^2 times M^2 comparison for testing all possibilities. </a:t>
            </a:r>
          </a:p>
          <a:p>
            <a:r>
              <a:rPr lang="en-US" altLang="zh-HK" baseline="0" dirty="0"/>
              <a:t>It involves huge search space and it is intractable. &lt;click&gt;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baseline="0" dirty="0"/>
              <a:t>To make this problem trackable…&lt;click&gt;</a:t>
            </a:r>
          </a:p>
          <a:p>
            <a:endParaRPr lang="en-US" altLang="zh-HK" baseline="0" dirty="0"/>
          </a:p>
        </p:txBody>
      </p:sp>
      <p:sp>
        <p:nvSpPr>
          <p:cNvPr id="5" name="Slide Number Placeholder 4"/>
          <p:cNvSpPr>
            <a:spLocks noGrp="1"/>
          </p:cNvSpPr>
          <p:nvPr>
            <p:ph type="sldNum" sz="quarter" idx="10"/>
          </p:nvPr>
        </p:nvSpPr>
        <p:spPr/>
        <p:txBody>
          <a:bodyPr/>
          <a:lstStyle/>
          <a:p>
            <a:fld id="{CDFA2B8F-BFC6-40E5-92D1-BA5A4B6B2EFB}" type="slidenum">
              <a:rPr lang="zh-HK" altLang="en-US" smtClean="0"/>
              <a:t>7</a:t>
            </a:fld>
            <a:endParaRPr lang="zh-HK" altLang="en-US"/>
          </a:p>
        </p:txBody>
      </p:sp>
    </p:spTree>
    <p:extLst>
      <p:ext uri="{BB962C8B-B14F-4D97-AF65-F5344CB8AC3E}">
        <p14:creationId xmlns:p14="http://schemas.microsoft.com/office/powerpoint/2010/main" val="2345114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HK" baseline="0" dirty="0"/>
              <a:t>Our idea is to have a &lt;click&gt;point-based shape descriptor that can describe the surrounding shape of a point. And this descriptor should&lt;click&gt; automatically define the local neighborhood when a point is interested.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baseline="0" dirty="0"/>
              <a:t>Most importantly, this &lt;click&gt;need be scale-invariant. </a:t>
            </a:r>
          </a:p>
          <a:p>
            <a:r>
              <a:rPr lang="en-US" altLang="zh-HK" baseline="0" dirty="0"/>
              <a:t>With this descriptor, we &lt;click&gt;do not need to test </a:t>
            </a:r>
            <a:r>
              <a:rPr lang="en-US" altLang="zh-HK" sz="1200" dirty="0"/>
              <a:t>unlimited variance of segments at each point </a:t>
            </a:r>
            <a:r>
              <a:rPr lang="en-US" altLang="zh-HK" baseline="0" dirty="0"/>
              <a:t>as it is automatically defined.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baseline="0" dirty="0"/>
              <a:t>Thus, we only need to try all the point-pair on the boundary, which is &lt;click&gt;only N x M comparisons.</a:t>
            </a:r>
          </a:p>
          <a:p>
            <a:r>
              <a:rPr lang="en-US" altLang="zh-HK" baseline="0" dirty="0"/>
              <a:t>The search space is greatly reduced, &lt;click&gt; and it becomes more efficient.</a:t>
            </a:r>
          </a:p>
          <a:p>
            <a:r>
              <a:rPr lang="en-US" dirty="0"/>
              <a:t>To accomplish</a:t>
            </a:r>
            <a:r>
              <a:rPr lang="en-US" baseline="0" dirty="0"/>
              <a:t> this…</a:t>
            </a:r>
            <a:endParaRPr lang="en-US"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8</a:t>
            </a:fld>
            <a:endParaRPr lang="zh-HK" altLang="en-US"/>
          </a:p>
        </p:txBody>
      </p:sp>
    </p:spTree>
    <p:extLst>
      <p:ext uri="{BB962C8B-B14F-4D97-AF65-F5344CB8AC3E}">
        <p14:creationId xmlns:p14="http://schemas.microsoft.com/office/powerpoint/2010/main" val="2807832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We present a brand new 2D shape descriptor,</a:t>
            </a:r>
            <a:r>
              <a:rPr lang="en-US" altLang="zh-HK" baseline="0" dirty="0"/>
              <a:t> pyramid of arclength descriptor. In short, PAD. &lt;click&gt;.</a:t>
            </a:r>
          </a:p>
          <a:p>
            <a:r>
              <a:rPr lang="en-US" altLang="zh-HK" baseline="0" dirty="0"/>
              <a:t>PAD is a point-based descriptor, that &lt;click&gt;can describe the surrounding local shape of a point in scale-invariant manner.</a:t>
            </a:r>
          </a:p>
          <a:p>
            <a:r>
              <a:rPr lang="en-US" altLang="zh-HK" baseline="0" dirty="0"/>
              <a:t>&lt;click&gt;This pad can fulfill our requirements and perform partial-shape matching very efficiently.</a:t>
            </a:r>
          </a:p>
          <a:p>
            <a:r>
              <a:rPr lang="en-US" altLang="zh-HK" baseline="0" dirty="0"/>
              <a:t>&lt;click&gt;Moreover, it is very simple and light weight.</a:t>
            </a:r>
          </a:p>
          <a:p>
            <a:r>
              <a:rPr lang="en-US" altLang="zh-HK" dirty="0"/>
              <a:t>Now….. &lt;click&gt;</a:t>
            </a:r>
            <a:endParaRPr lang="en-US" altLang="zh-HK" baseline="0" dirty="0"/>
          </a:p>
        </p:txBody>
      </p:sp>
      <p:sp>
        <p:nvSpPr>
          <p:cNvPr id="4" name="Slide Number Placeholder 3"/>
          <p:cNvSpPr>
            <a:spLocks noGrp="1"/>
          </p:cNvSpPr>
          <p:nvPr>
            <p:ph type="sldNum" sz="quarter" idx="10"/>
          </p:nvPr>
        </p:nvSpPr>
        <p:spPr/>
        <p:txBody>
          <a:bodyPr/>
          <a:lstStyle/>
          <a:p>
            <a:fld id="{CDFA2B8F-BFC6-40E5-92D1-BA5A4B6B2EFB}" type="slidenum">
              <a:rPr lang="zh-HK" altLang="en-US" smtClean="0"/>
              <a:t>9</a:t>
            </a:fld>
            <a:endParaRPr lang="zh-HK" altLang="en-US"/>
          </a:p>
        </p:txBody>
      </p:sp>
    </p:spTree>
    <p:extLst>
      <p:ext uri="{BB962C8B-B14F-4D97-AF65-F5344CB8AC3E}">
        <p14:creationId xmlns:p14="http://schemas.microsoft.com/office/powerpoint/2010/main" val="1738687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86549" cy="6889912"/>
          </a:xfrm>
          <a:prstGeom prst="rect">
            <a:avLst/>
          </a:prstGeom>
        </p:spPr>
      </p:pic>
      <p:sp>
        <p:nvSpPr>
          <p:cNvPr id="12" name="Content Placeholder 11"/>
          <p:cNvSpPr>
            <a:spLocks noGrp="1"/>
          </p:cNvSpPr>
          <p:nvPr>
            <p:ph sz="quarter" idx="13" hasCustomPrompt="1"/>
          </p:nvPr>
        </p:nvSpPr>
        <p:spPr>
          <a:xfrm>
            <a:off x="358815" y="1520571"/>
            <a:ext cx="8468918" cy="3731683"/>
          </a:xfrm>
        </p:spPr>
        <p:txBody>
          <a:bodyPr>
            <a:normAutofit/>
          </a:bodyPr>
          <a:lstStyle>
            <a:lvl1pPr marL="0" indent="0" algn="ctr">
              <a:buNone/>
              <a:defRPr sz="3600" b="1" baseline="0">
                <a:solidFill>
                  <a:srgbClr val="42BC9F"/>
                </a:solidFill>
                <a:latin typeface="Roboto Condensed" panose="02000000000000000000" pitchFamily="2" charset="0"/>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Title or Logo</a:t>
            </a:r>
          </a:p>
        </p:txBody>
      </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r="30459" b="40336"/>
          <a:stretch/>
        </p:blipFill>
        <p:spPr>
          <a:xfrm>
            <a:off x="7198299" y="4521759"/>
            <a:ext cx="1995943" cy="2381459"/>
          </a:xfrm>
          <a:prstGeom prst="rect">
            <a:avLst/>
          </a:prstGeom>
        </p:spPr>
      </p:pic>
      <p:pic>
        <p:nvPicPr>
          <p:cNvPr id="26" name="Picture 25"/>
          <p:cNvPicPr>
            <a:picLocks noChangeAspect="1"/>
          </p:cNvPicPr>
          <p:nvPr userDrawn="1"/>
        </p:nvPicPr>
        <p:blipFill rotWithShape="1">
          <a:blip r:embed="rId3">
            <a:extLst>
              <a:ext uri="{28A0092B-C50C-407E-A947-70E740481C1C}">
                <a14:useLocalDpi xmlns:a14="http://schemas.microsoft.com/office/drawing/2010/main" val="0"/>
              </a:ext>
            </a:extLst>
          </a:blip>
          <a:srcRect r="30424" b="40587"/>
          <a:stretch/>
        </p:blipFill>
        <p:spPr>
          <a:xfrm flipH="1">
            <a:off x="-10050" y="4521759"/>
            <a:ext cx="1996935" cy="2371410"/>
          </a:xfrm>
          <a:prstGeom prst="rect">
            <a:avLst/>
          </a:prstGeom>
        </p:spPr>
      </p:pic>
      <p:pic>
        <p:nvPicPr>
          <p:cNvPr id="15" name="Picture 2" descr="C:\Users\kckwan\Desktop\546px-CUHK.svg.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060493" y="5597308"/>
            <a:ext cx="1202333" cy="95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17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86549" cy="688991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0" y="5216295"/>
            <a:ext cx="2787314" cy="1672389"/>
          </a:xfrm>
          <a:prstGeom prst="rect">
            <a:avLst/>
          </a:prstGeom>
        </p:spPr>
      </p:pic>
      <p:sp>
        <p:nvSpPr>
          <p:cNvPr id="37" name="Content Placeholder 18"/>
          <p:cNvSpPr>
            <a:spLocks noGrp="1"/>
          </p:cNvSpPr>
          <p:nvPr>
            <p:ph sz="quarter" idx="10" hasCustomPrompt="1"/>
          </p:nvPr>
        </p:nvSpPr>
        <p:spPr>
          <a:xfrm>
            <a:off x="358814" y="1520571"/>
            <a:ext cx="8468919" cy="4469887"/>
          </a:xfrm>
        </p:spPr>
        <p:txBody>
          <a:bodyPr/>
          <a:lstStyle>
            <a:lvl1pPr marL="457200" indent="-457200">
              <a:buSzPct val="100000"/>
              <a:buFont typeface="Arial" panose="020B0604020202020204" pitchFamily="34" charset="0"/>
              <a:buChar char="•"/>
              <a:defRPr baseline="0">
                <a:solidFill>
                  <a:srgbClr val="91847F"/>
                </a:solidFill>
                <a:latin typeface="Calibri" panose="020F0502020204030204" pitchFamily="34" charset="0"/>
                <a:cs typeface="Calibri" panose="020F0502020204030204" pitchFamily="34" charset="0"/>
              </a:defRPr>
            </a:lvl1pPr>
            <a:lvl2pPr marL="914400" indent="-457200">
              <a:buSzPct val="100000"/>
              <a:buFont typeface="Arial" panose="020B0604020202020204" pitchFamily="34" charset="0"/>
              <a:buChar char="•"/>
              <a:defRPr baseline="0">
                <a:solidFill>
                  <a:srgbClr val="91847F"/>
                </a:solidFill>
                <a:latin typeface="Calibri" panose="020F0502020204030204" pitchFamily="34" charset="0"/>
                <a:cs typeface="Calibri" panose="020F0502020204030204" pitchFamily="34" charset="0"/>
              </a:defRPr>
            </a:lvl2pPr>
            <a:lvl3pPr marL="1257300" indent="-342900">
              <a:buSzPct val="100000"/>
              <a:buFont typeface="Arial" panose="020B0604020202020204" pitchFamily="34" charset="0"/>
              <a:buChar char="•"/>
              <a:defRPr baseline="0">
                <a:solidFill>
                  <a:srgbClr val="91847F"/>
                </a:solidFill>
                <a:latin typeface="Calibri" panose="020F0502020204030204" pitchFamily="34" charset="0"/>
                <a:cs typeface="Calibri" panose="020F0502020204030204" pitchFamily="34" charset="0"/>
              </a:defRPr>
            </a:lvl3pPr>
            <a:lvl4pPr marL="1714500" indent="-342900">
              <a:buSzPct val="100000"/>
              <a:buFont typeface="Arial" panose="020B0604020202020204" pitchFamily="34" charset="0"/>
              <a:buChar char="•"/>
              <a:defRPr baseline="0">
                <a:solidFill>
                  <a:srgbClr val="91847F"/>
                </a:solidFill>
                <a:latin typeface="Calibri" panose="020F0502020204030204" pitchFamily="34" charset="0"/>
                <a:cs typeface="Calibri" panose="020F0502020204030204" pitchFamily="34" charset="0"/>
              </a:defRPr>
            </a:lvl4pPr>
            <a:lvl5pPr marL="2171700" indent="-342900">
              <a:buSzPct val="100000"/>
              <a:buFont typeface="Arial" panose="020B0604020202020204" pitchFamily="34" charset="0"/>
              <a:buChar char="•"/>
              <a:defRPr baseline="0">
                <a:solidFill>
                  <a:srgbClr val="91847F"/>
                </a:solidFill>
                <a:latin typeface="Calibri" panose="020F0502020204030204" pitchFamily="34" charset="0"/>
                <a:cs typeface="Calibri" panose="020F050202020403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76250" y="476250"/>
            <a:ext cx="7568792" cy="648357"/>
          </a:xfrm>
        </p:spPr>
        <p:txBody>
          <a:bodyPr>
            <a:noAutofit/>
          </a:bodyPr>
          <a:lstStyle>
            <a:lvl1pPr algn="l">
              <a:defRPr sz="3200" b="1" strike="noStrike" cap="none" normalizeH="0" baseline="0">
                <a:solidFill>
                  <a:srgbClr val="42BC9F"/>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401786" y="0"/>
            <a:ext cx="2787314" cy="1672389"/>
          </a:xfrm>
          <a:prstGeom prst="rect">
            <a:avLst/>
          </a:prstGeom>
        </p:spPr>
      </p:pic>
      <p:pic>
        <p:nvPicPr>
          <p:cNvPr id="1026" name="Picture 2" descr="C:\Users\kckwan\Desktop\546px-CUHK.svg.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220075" y="6167074"/>
            <a:ext cx="706607" cy="559074"/>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5"/>
          <p:cNvSpPr>
            <a:spLocks noGrp="1"/>
          </p:cNvSpPr>
          <p:nvPr>
            <p:ph type="sldNum" sz="quarter" idx="4"/>
          </p:nvPr>
        </p:nvSpPr>
        <p:spPr>
          <a:xfrm>
            <a:off x="6553200" y="6356351"/>
            <a:ext cx="1666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8998E-2429-314E-B86C-A079AABAA7E0}" type="slidenum">
              <a:rPr lang="en-US" smtClean="0"/>
              <a:t>‹#›</a:t>
            </a:fld>
            <a:endParaRPr lang="en-US"/>
          </a:p>
        </p:txBody>
      </p:sp>
    </p:spTree>
    <p:extLst>
      <p:ext uri="{BB962C8B-B14F-4D97-AF65-F5344CB8AC3E}">
        <p14:creationId xmlns:p14="http://schemas.microsoft.com/office/powerpoint/2010/main" val="214912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eparator">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86549" cy="6889912"/>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0" y="5216295"/>
            <a:ext cx="2787314" cy="1672389"/>
          </a:xfrm>
          <a:prstGeom prst="rect">
            <a:avLst/>
          </a:prstGeom>
        </p:spPr>
      </p:pic>
      <p:pic>
        <p:nvPicPr>
          <p:cNvPr id="31" name="Picture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401786" y="0"/>
            <a:ext cx="2787314" cy="1672389"/>
          </a:xfrm>
          <a:prstGeom prst="rect">
            <a:avLst/>
          </a:prstGeom>
        </p:spPr>
      </p:pic>
      <p:sp>
        <p:nvSpPr>
          <p:cNvPr id="18" name="Text Placeholder 17"/>
          <p:cNvSpPr>
            <a:spLocks noGrp="1"/>
          </p:cNvSpPr>
          <p:nvPr>
            <p:ph type="body" sz="quarter" idx="10" hasCustomPrompt="1"/>
          </p:nvPr>
        </p:nvSpPr>
        <p:spPr>
          <a:xfrm>
            <a:off x="358815" y="2867737"/>
            <a:ext cx="8468918" cy="1572683"/>
          </a:xfrm>
        </p:spPr>
        <p:txBody>
          <a:bodyPr>
            <a:normAutofit/>
          </a:bodyPr>
          <a:lstStyle>
            <a:lvl1pPr marL="0" indent="0" algn="ctr">
              <a:buNone/>
              <a:defRPr sz="3600" b="1" baseline="0">
                <a:solidFill>
                  <a:srgbClr val="1FA6DF"/>
                </a:solidFill>
                <a:latin typeface="Arial" pitchFamily="34" charset="0"/>
                <a:cs typeface="Arial" pitchFamily="34" charset="0"/>
              </a:defRPr>
            </a:lvl1pPr>
          </a:lstStyle>
          <a:p>
            <a:pPr lvl="0"/>
            <a:r>
              <a:rPr lang="en-US" dirty="0"/>
              <a:t>Slide Separator Title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8816" y="186087"/>
            <a:ext cx="2101358" cy="1182677"/>
          </a:xfrm>
          <a:prstGeom prst="rect">
            <a:avLst/>
          </a:prstGeom>
        </p:spPr>
      </p:pic>
      <p:pic>
        <p:nvPicPr>
          <p:cNvPr id="14" name="Picture 2" descr="C:\Users\kckwan\Desktop\546px-CUHK.svg.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0075" y="6126982"/>
            <a:ext cx="923925" cy="731018"/>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a:spLocks noGrp="1"/>
          </p:cNvSpPr>
          <p:nvPr>
            <p:ph type="sldNum" sz="quarter" idx="4"/>
          </p:nvPr>
        </p:nvSpPr>
        <p:spPr>
          <a:xfrm>
            <a:off x="6553200" y="6356351"/>
            <a:ext cx="1666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8998E-2429-314E-B86C-A079AABAA7E0}" type="slidenum">
              <a:rPr lang="en-US" smtClean="0"/>
              <a:t>‹#›</a:t>
            </a:fld>
            <a:endParaRPr lang="en-US"/>
          </a:p>
        </p:txBody>
      </p:sp>
    </p:spTree>
    <p:extLst>
      <p:ext uri="{BB962C8B-B14F-4D97-AF65-F5344CB8AC3E}">
        <p14:creationId xmlns:p14="http://schemas.microsoft.com/office/powerpoint/2010/main" val="374933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86549" cy="6889912"/>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0" y="5216295"/>
            <a:ext cx="2787314" cy="1672389"/>
          </a:xfrm>
          <a:prstGeom prst="rect">
            <a:avLst/>
          </a:prstGeom>
        </p:spPr>
      </p:pic>
      <p:pic>
        <p:nvPicPr>
          <p:cNvPr id="26" name="Picture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401786" y="0"/>
            <a:ext cx="2787314" cy="1672389"/>
          </a:xfrm>
          <a:prstGeom prst="rect">
            <a:avLst/>
          </a:prstGeom>
        </p:spPr>
      </p:pic>
      <p:sp>
        <p:nvSpPr>
          <p:cNvPr id="15" name="Text Placeholder 14"/>
          <p:cNvSpPr>
            <a:spLocks noGrp="1"/>
          </p:cNvSpPr>
          <p:nvPr>
            <p:ph type="body" sz="quarter" idx="10" hasCustomPrompt="1"/>
          </p:nvPr>
        </p:nvSpPr>
        <p:spPr>
          <a:xfrm>
            <a:off x="2598579" y="1520571"/>
            <a:ext cx="3989388" cy="1071032"/>
          </a:xfrm>
        </p:spPr>
        <p:txBody>
          <a:bodyPr>
            <a:normAutofit/>
          </a:bodyPr>
          <a:lstStyle>
            <a:lvl1pPr marL="0" indent="0">
              <a:buNone/>
              <a:defRPr sz="2500" b="1" i="0" cap="none" baseline="0">
                <a:solidFill>
                  <a:srgbClr val="42BC9F"/>
                </a:solidFill>
                <a:latin typeface="Arial" pitchFamily="34" charset="0"/>
                <a:cs typeface="Arial" pitchFamily="34" charset="0"/>
              </a:defRPr>
            </a:lvl1pPr>
          </a:lstStyle>
          <a:p>
            <a:pPr lvl="0"/>
            <a:r>
              <a:rPr lang="en-US" dirty="0"/>
              <a:t>Ending Text</a:t>
            </a:r>
          </a:p>
        </p:txBody>
      </p:sp>
      <p:sp>
        <p:nvSpPr>
          <p:cNvPr id="23" name="Text Placeholder 14"/>
          <p:cNvSpPr>
            <a:spLocks noGrp="1"/>
          </p:cNvSpPr>
          <p:nvPr>
            <p:ph type="body" sz="quarter" idx="11" hasCustomPrompt="1"/>
          </p:nvPr>
        </p:nvSpPr>
        <p:spPr>
          <a:xfrm>
            <a:off x="2598579" y="2777067"/>
            <a:ext cx="3989388" cy="2478816"/>
          </a:xfrm>
        </p:spPr>
        <p:txBody>
          <a:bodyPr>
            <a:normAutofit/>
          </a:bodyPr>
          <a:lstStyle>
            <a:lvl1pPr marL="0" indent="0">
              <a:buNone/>
              <a:defRPr sz="2000" b="0" i="0" cap="none" baseline="0">
                <a:solidFill>
                  <a:srgbClr val="91847F"/>
                </a:solidFill>
                <a:latin typeface="Roboto Condensed" panose="02000000000000000000" pitchFamily="2" charset="0"/>
                <a:cs typeface="Arial"/>
              </a:defRPr>
            </a:lvl1pPr>
          </a:lstStyle>
          <a:p>
            <a:pPr lvl="0"/>
            <a:r>
              <a:rPr lang="en-US" dirty="0"/>
              <a:t>Contact Information</a:t>
            </a:r>
          </a:p>
        </p:txBody>
      </p:sp>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5" r="1"/>
          <a:stretch/>
        </p:blipFill>
        <p:spPr>
          <a:xfrm>
            <a:off x="7201967" y="2223234"/>
            <a:ext cx="2686700" cy="3735312"/>
          </a:xfrm>
          <a:prstGeom prst="rect">
            <a:avLst/>
          </a:prstGeom>
        </p:spPr>
      </p:pic>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8816" y="186087"/>
            <a:ext cx="2101358" cy="1182677"/>
          </a:xfrm>
          <a:prstGeom prst="rect">
            <a:avLst/>
          </a:prstGeom>
        </p:spPr>
      </p:pic>
      <p:pic>
        <p:nvPicPr>
          <p:cNvPr id="14" name="Picture 2" descr="C:\Users\kckwan\Desktop\546px-CUHK.sv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220075" y="6126982"/>
            <a:ext cx="923925" cy="73101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5"/>
          <p:cNvSpPr>
            <a:spLocks noGrp="1"/>
          </p:cNvSpPr>
          <p:nvPr>
            <p:ph type="sldNum" sz="quarter" idx="4"/>
          </p:nvPr>
        </p:nvSpPr>
        <p:spPr>
          <a:xfrm>
            <a:off x="6553200" y="6356351"/>
            <a:ext cx="1666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8998E-2429-314E-B86C-A079AABAA7E0}" type="slidenum">
              <a:rPr lang="en-US" smtClean="0"/>
              <a:t>‹#›</a:t>
            </a:fld>
            <a:endParaRPr lang="en-US"/>
          </a:p>
        </p:txBody>
      </p:sp>
    </p:spTree>
    <p:extLst>
      <p:ext uri="{BB962C8B-B14F-4D97-AF65-F5344CB8AC3E}">
        <p14:creationId xmlns:p14="http://schemas.microsoft.com/office/powerpoint/2010/main" val="33020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174"/>
            <a:ext cx="7886700" cy="1325563"/>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28650" y="1381125"/>
            <a:ext cx="7886700" cy="501967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451601"/>
            <a:ext cx="2057400" cy="365125"/>
          </a:xfrm>
        </p:spPr>
        <p:txBody>
          <a:bodyPr/>
          <a:lstStyle/>
          <a:p>
            <a:endParaRPr lang="en-US"/>
          </a:p>
        </p:txBody>
      </p:sp>
      <p:sp>
        <p:nvSpPr>
          <p:cNvPr id="5" name="Footer Placeholder 4"/>
          <p:cNvSpPr>
            <a:spLocks noGrp="1"/>
          </p:cNvSpPr>
          <p:nvPr>
            <p:ph type="ftr" sz="quarter" idx="11"/>
          </p:nvPr>
        </p:nvSpPr>
        <p:spPr>
          <a:xfrm>
            <a:off x="3028950" y="6451601"/>
            <a:ext cx="3086100" cy="365125"/>
          </a:xfrm>
        </p:spPr>
        <p:txBody>
          <a:bodyPr/>
          <a:lstStyle/>
          <a:p>
            <a:endParaRPr lang="en-US"/>
          </a:p>
        </p:txBody>
      </p:sp>
      <p:sp>
        <p:nvSpPr>
          <p:cNvPr id="6" name="Slide Number Placeholder 5"/>
          <p:cNvSpPr>
            <a:spLocks noGrp="1"/>
          </p:cNvSpPr>
          <p:nvPr>
            <p:ph type="sldNum" sz="quarter" idx="12"/>
          </p:nvPr>
        </p:nvSpPr>
        <p:spPr>
          <a:xfrm>
            <a:off x="6457950" y="6451601"/>
            <a:ext cx="2057400" cy="365125"/>
          </a:xfrm>
        </p:spPr>
        <p:txBody>
          <a:bodyPr/>
          <a:lstStyle>
            <a:lvl1pPr>
              <a:defRPr sz="1800">
                <a:latin typeface="Arial" panose="020B0604020202020204" pitchFamily="34" charset="0"/>
                <a:cs typeface="Arial" panose="020B0604020202020204" pitchFamily="34" charset="0"/>
              </a:defRPr>
            </a:lvl1pPr>
          </a:lstStyle>
          <a:p>
            <a:fld id="{6C5A95CE-9505-4D93-A457-32A77185796D}" type="slidenum">
              <a:rPr lang="en-US" smtClean="0"/>
              <a:pPr/>
              <a:t>‹#›</a:t>
            </a:fld>
            <a:endParaRPr lang="en-US" dirty="0"/>
          </a:p>
        </p:txBody>
      </p:sp>
    </p:spTree>
    <p:extLst>
      <p:ext uri="{BB962C8B-B14F-4D97-AF65-F5344CB8AC3E}">
        <p14:creationId xmlns:p14="http://schemas.microsoft.com/office/powerpoint/2010/main" val="741887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ltLang="zh-HK"/>
              <a:t>Click to edit Master title style</a:t>
            </a:r>
            <a:endParaRPr lang="zh-HK" alt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HK"/>
              <a:t>Click to edit Master subtitle style</a:t>
            </a:r>
            <a:endParaRPr lang="zh-HK" altLang="en-US"/>
          </a:p>
        </p:txBody>
      </p:sp>
      <p:sp>
        <p:nvSpPr>
          <p:cNvPr id="4" name="Date Placeholder 3"/>
          <p:cNvSpPr>
            <a:spLocks noGrp="1"/>
          </p:cNvSpPr>
          <p:nvPr>
            <p:ph type="dt" sz="half" idx="10"/>
          </p:nvPr>
        </p:nvSpPr>
        <p:spPr/>
        <p:txBody>
          <a:bodyPr/>
          <a:lstStyle/>
          <a:p>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FFE12A72-B6EE-4F29-B404-68CBE9A49658}" type="slidenum">
              <a:rPr lang="zh-HK" altLang="en-US" smtClean="0"/>
              <a:t>‹#›</a:t>
            </a:fld>
            <a:endParaRPr lang="zh-HK" altLang="en-US"/>
          </a:p>
        </p:txBody>
      </p:sp>
    </p:spTree>
    <p:extLst>
      <p:ext uri="{BB962C8B-B14F-4D97-AF65-F5344CB8AC3E}">
        <p14:creationId xmlns:p14="http://schemas.microsoft.com/office/powerpoint/2010/main" val="2446343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ltLang="zh-HK"/>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ltLang="zh-HK"/>
              <a:t>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8998E-2429-314E-B86C-A079AABAA7E0}" type="slidenum">
              <a:rPr lang="en-US" smtClean="0"/>
              <a:t>‹#›</a:t>
            </a:fld>
            <a:endParaRPr lang="en-US"/>
          </a:p>
        </p:txBody>
      </p:sp>
    </p:spTree>
    <p:extLst>
      <p:ext uri="{BB962C8B-B14F-4D97-AF65-F5344CB8AC3E}">
        <p14:creationId xmlns:p14="http://schemas.microsoft.com/office/powerpoint/2010/main" val="175987176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6" Type="http://schemas.openxmlformats.org/officeDocument/2006/relationships/image" Target="../media/image73.png"/><Relationship Id="rId3" Type="http://schemas.openxmlformats.org/officeDocument/2006/relationships/image" Target="../media/image51.png"/><Relationship Id="rId25" Type="http://schemas.openxmlformats.org/officeDocument/2006/relationships/image" Target="../media/image72.png"/><Relationship Id="rId2" Type="http://schemas.openxmlformats.org/officeDocument/2006/relationships/notesSlide" Target="../notesSlides/notesSlide15.xml"/><Relationship Id="rId29" Type="http://schemas.openxmlformats.org/officeDocument/2006/relationships/image" Target="../media/image76.png"/><Relationship Id="rId1" Type="http://schemas.openxmlformats.org/officeDocument/2006/relationships/slideLayout" Target="../slideLayouts/slideLayout2.xml"/><Relationship Id="rId24" Type="http://schemas.openxmlformats.org/officeDocument/2006/relationships/image" Target="../media/image710.png"/><Relationship Id="rId32" Type="http://schemas.openxmlformats.org/officeDocument/2006/relationships/image" Target="../media/image57.png"/><Relationship Id="rId5" Type="http://schemas.openxmlformats.org/officeDocument/2006/relationships/image" Target="../media/image47.png"/><Relationship Id="rId23" Type="http://schemas.openxmlformats.org/officeDocument/2006/relationships/image" Target="../media/image700.png"/><Relationship Id="rId28" Type="http://schemas.openxmlformats.org/officeDocument/2006/relationships/image" Target="../media/image75.png"/><Relationship Id="rId31" Type="http://schemas.openxmlformats.org/officeDocument/2006/relationships/image" Target="../media/image78.png"/><Relationship Id="rId4" Type="http://schemas.openxmlformats.org/officeDocument/2006/relationships/image" Target="../media/image52.png"/><Relationship Id="rId22" Type="http://schemas.openxmlformats.org/officeDocument/2006/relationships/image" Target="../media/image690.png"/><Relationship Id="rId27" Type="http://schemas.openxmlformats.org/officeDocument/2006/relationships/image" Target="../media/image74.png"/><Relationship Id="rId30"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5.png"/><Relationship Id="rId10"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0.png"/><Relationship Id="rId5" Type="http://schemas.openxmlformats.org/officeDocument/2006/relationships/image" Target="../media/image24.png"/><Relationship Id="rId10"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5" Type="http://schemas.openxmlformats.org/officeDocument/2006/relationships/image" Target="../media/image5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2.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slideLayout" Target="../slideLayouts/slideLayout2.xml"/><Relationship Id="rId7" Type="http://schemas.microsoft.com/office/2007/relationships/hdphoto" Target="../media/hdphoto1.wdp"/><Relationship Id="rId12" Type="http://schemas.openxmlformats.org/officeDocument/2006/relationships/image" Target="../media/image2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notesSlide" Target="../notesSlides/notesSlide4.xml"/><Relationship Id="rId9" Type="http://schemas.openxmlformats.org/officeDocument/2006/relationships/image" Target="../media/image20.png"/><Relationship Id="rId1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26" Type="http://schemas.openxmlformats.org/officeDocument/2006/relationships/image" Target="../media/image23.pn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24.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44.png"/><Relationship Id="rId2" Type="http://schemas.openxmlformats.org/officeDocument/2006/relationships/notesSlide" Target="../notesSlides/notesSlide5.xml"/><Relationship Id="rId16" Type="http://schemas.openxmlformats.org/officeDocument/2006/relationships/image" Target="../media/image20.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3.png"/><Relationship Id="rId24"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21.png"/><Relationship Id="rId10" Type="http://schemas.openxmlformats.org/officeDocument/2006/relationships/image" Target="../media/image32.png"/><Relationship Id="rId19"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2.png"/><Relationship Id="rId27"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8815" y="1959429"/>
            <a:ext cx="8468918" cy="3292825"/>
          </a:xfrm>
        </p:spPr>
        <p:txBody>
          <a:bodyPr>
            <a:normAutofit/>
          </a:bodyPr>
          <a:lstStyle/>
          <a:p>
            <a:r>
              <a:rPr lang="en-US" altLang="zh-HK" dirty="0">
                <a:latin typeface="Arial Rounded MT Bold" pitchFamily="34" charset="0"/>
              </a:rPr>
              <a:t>Pyramid of Arclength Descriptor for</a:t>
            </a:r>
            <a:br>
              <a:rPr lang="en-US" altLang="zh-HK" dirty="0">
                <a:latin typeface="Arial Rounded MT Bold" pitchFamily="34" charset="0"/>
              </a:rPr>
            </a:br>
            <a:r>
              <a:rPr lang="en-US" altLang="zh-HK" dirty="0">
                <a:latin typeface="Arial Rounded MT Bold" pitchFamily="34" charset="0"/>
              </a:rPr>
              <a:t>Generating Collage of Shapes</a:t>
            </a:r>
          </a:p>
          <a:p>
            <a:endParaRPr lang="en-US" dirty="0">
              <a:latin typeface="Arial Rounded MT Bold" pitchFamily="34" charset="0"/>
            </a:endParaRPr>
          </a:p>
          <a:p>
            <a:r>
              <a:rPr lang="en-US" altLang="zh-HK" sz="1600" b="0" dirty="0">
                <a:solidFill>
                  <a:srgbClr val="91847F"/>
                </a:solidFill>
                <a:latin typeface="Arial" panose="020B0604020202020204" pitchFamily="34" charset="0"/>
                <a:cs typeface="Arial" panose="020B0604020202020204" pitchFamily="34" charset="0"/>
              </a:rPr>
              <a:t>Kin Chung Kwan</a:t>
            </a:r>
            <a:r>
              <a:rPr lang="en-US" altLang="zh-HK" sz="1600" b="0" baseline="30000" dirty="0">
                <a:solidFill>
                  <a:srgbClr val="91847F"/>
                </a:solidFill>
                <a:latin typeface="Arial" panose="020B0604020202020204" pitchFamily="34" charset="0"/>
                <a:cs typeface="Arial" panose="020B0604020202020204" pitchFamily="34" charset="0"/>
              </a:rPr>
              <a:t>1,2 </a:t>
            </a:r>
            <a:r>
              <a:rPr lang="en-US" altLang="zh-HK" sz="1600" b="0" dirty="0">
                <a:solidFill>
                  <a:srgbClr val="91847F"/>
                </a:solidFill>
                <a:latin typeface="Arial" panose="020B0604020202020204" pitchFamily="34" charset="0"/>
                <a:cs typeface="Arial" panose="020B0604020202020204" pitchFamily="34" charset="0"/>
              </a:rPr>
              <a:t>   Lok </a:t>
            </a:r>
            <a:r>
              <a:rPr lang="en-US" altLang="zh-HK" sz="1600" b="0" dirty="0" err="1">
                <a:solidFill>
                  <a:srgbClr val="91847F"/>
                </a:solidFill>
                <a:latin typeface="Arial" panose="020B0604020202020204" pitchFamily="34" charset="0"/>
                <a:cs typeface="Arial" panose="020B0604020202020204" pitchFamily="34" charset="0"/>
              </a:rPr>
              <a:t>Tsun</a:t>
            </a:r>
            <a:r>
              <a:rPr lang="en-US" altLang="zh-HK" sz="1600" b="0" dirty="0">
                <a:solidFill>
                  <a:srgbClr val="91847F"/>
                </a:solidFill>
                <a:latin typeface="Arial" panose="020B0604020202020204" pitchFamily="34" charset="0"/>
                <a:cs typeface="Arial" panose="020B0604020202020204" pitchFamily="34" charset="0"/>
              </a:rPr>
              <a:t> Sinn</a:t>
            </a:r>
            <a:r>
              <a:rPr lang="en-US" altLang="zh-HK" sz="1600" b="0" baseline="30000" dirty="0">
                <a:solidFill>
                  <a:srgbClr val="91847F"/>
                </a:solidFill>
                <a:latin typeface="Arial" panose="020B0604020202020204" pitchFamily="34" charset="0"/>
                <a:cs typeface="Arial" panose="020B0604020202020204" pitchFamily="34" charset="0"/>
              </a:rPr>
              <a:t>1,2</a:t>
            </a:r>
            <a:r>
              <a:rPr lang="en-US" altLang="zh-HK" sz="1600" b="0" dirty="0">
                <a:solidFill>
                  <a:srgbClr val="91847F"/>
                </a:solidFill>
                <a:latin typeface="Arial" panose="020B0604020202020204" pitchFamily="34" charset="0"/>
                <a:cs typeface="Arial" panose="020B0604020202020204" pitchFamily="34" charset="0"/>
              </a:rPr>
              <a:t>   Chu Han</a:t>
            </a:r>
            <a:r>
              <a:rPr lang="en-US" altLang="zh-HK" sz="1600" b="0" baseline="30000" dirty="0">
                <a:solidFill>
                  <a:srgbClr val="91847F"/>
                </a:solidFill>
                <a:latin typeface="Arial" panose="020B0604020202020204" pitchFamily="34" charset="0"/>
                <a:cs typeface="Arial" panose="020B0604020202020204" pitchFamily="34" charset="0"/>
              </a:rPr>
              <a:t>1,2</a:t>
            </a:r>
            <a:r>
              <a:rPr lang="en-US" altLang="zh-HK" sz="1600" b="0" dirty="0">
                <a:solidFill>
                  <a:srgbClr val="91847F"/>
                </a:solidFill>
                <a:latin typeface="Arial" panose="020B0604020202020204" pitchFamily="34" charset="0"/>
                <a:cs typeface="Arial" panose="020B0604020202020204" pitchFamily="34" charset="0"/>
              </a:rPr>
              <a:t>   Tien-</a:t>
            </a:r>
            <a:r>
              <a:rPr lang="en-US" altLang="zh-HK" sz="1600" b="0" dirty="0" err="1">
                <a:solidFill>
                  <a:srgbClr val="91847F"/>
                </a:solidFill>
                <a:latin typeface="Arial" panose="020B0604020202020204" pitchFamily="34" charset="0"/>
                <a:cs typeface="Arial" panose="020B0604020202020204" pitchFamily="34" charset="0"/>
              </a:rPr>
              <a:t>Tsin</a:t>
            </a:r>
            <a:r>
              <a:rPr lang="en-US" altLang="zh-HK" sz="1600" b="0" dirty="0">
                <a:solidFill>
                  <a:srgbClr val="91847F"/>
                </a:solidFill>
                <a:latin typeface="Arial" panose="020B0604020202020204" pitchFamily="34" charset="0"/>
                <a:cs typeface="Arial" panose="020B0604020202020204" pitchFamily="34" charset="0"/>
              </a:rPr>
              <a:t> Wong</a:t>
            </a:r>
            <a:r>
              <a:rPr lang="en-US" altLang="zh-HK" sz="1600" b="0" baseline="30000" dirty="0">
                <a:solidFill>
                  <a:srgbClr val="91847F"/>
                </a:solidFill>
                <a:latin typeface="Arial" panose="020B0604020202020204" pitchFamily="34" charset="0"/>
                <a:cs typeface="Arial" panose="020B0604020202020204" pitchFamily="34" charset="0"/>
              </a:rPr>
              <a:t>1,2</a:t>
            </a:r>
            <a:r>
              <a:rPr lang="en-US" altLang="zh-HK" sz="1600" b="0" dirty="0">
                <a:solidFill>
                  <a:srgbClr val="91847F"/>
                </a:solidFill>
                <a:latin typeface="Arial" panose="020B0604020202020204" pitchFamily="34" charset="0"/>
                <a:cs typeface="Arial" panose="020B0604020202020204" pitchFamily="34" charset="0"/>
              </a:rPr>
              <a:t>   Chi-Wing Fu</a:t>
            </a:r>
            <a:r>
              <a:rPr lang="en-US" altLang="zh-HK" sz="1600" b="0" baseline="30000" dirty="0">
                <a:solidFill>
                  <a:srgbClr val="91847F"/>
                </a:solidFill>
                <a:latin typeface="Arial" panose="020B0604020202020204" pitchFamily="34" charset="0"/>
                <a:cs typeface="Arial" panose="020B0604020202020204" pitchFamily="34" charset="0"/>
              </a:rPr>
              <a:t>1</a:t>
            </a:r>
          </a:p>
          <a:p>
            <a:r>
              <a:rPr lang="en-US" altLang="zh-HK" sz="1600" b="0" baseline="30000" dirty="0">
                <a:solidFill>
                  <a:srgbClr val="91847F"/>
                </a:solidFill>
                <a:latin typeface="Arial Unicode MS" pitchFamily="34" charset="-128"/>
                <a:ea typeface="Arial Unicode MS" pitchFamily="34" charset="-128"/>
                <a:cs typeface="Arial Unicode MS" pitchFamily="34" charset="-128"/>
              </a:rPr>
              <a:t>1</a:t>
            </a:r>
            <a:r>
              <a:rPr lang="en-US" altLang="zh-HK" sz="1600" b="0" dirty="0">
                <a:solidFill>
                  <a:srgbClr val="91847F"/>
                </a:solidFill>
                <a:latin typeface="Arial Unicode MS" pitchFamily="34" charset="-128"/>
                <a:ea typeface="Arial Unicode MS" pitchFamily="34" charset="-128"/>
                <a:cs typeface="Arial Unicode MS" pitchFamily="34" charset="-128"/>
              </a:rPr>
              <a:t>The Chinese University of Hong Kong</a:t>
            </a:r>
          </a:p>
          <a:p>
            <a:r>
              <a:rPr lang="en-US" altLang="zh-HK" sz="1600" b="0" baseline="30000" dirty="0">
                <a:solidFill>
                  <a:srgbClr val="91847F"/>
                </a:solidFill>
                <a:latin typeface="Arial Unicode MS" pitchFamily="34" charset="-128"/>
                <a:ea typeface="Arial Unicode MS" pitchFamily="34" charset="-128"/>
                <a:cs typeface="Arial Unicode MS" pitchFamily="34" charset="-128"/>
              </a:rPr>
              <a:t>2</a:t>
            </a:r>
            <a:r>
              <a:rPr lang="en-US" altLang="zh-HK" sz="1600" b="0" dirty="0">
                <a:solidFill>
                  <a:srgbClr val="91847F"/>
                </a:solidFill>
                <a:latin typeface="Arial Unicode MS" pitchFamily="34" charset="-128"/>
                <a:ea typeface="Arial Unicode MS" pitchFamily="34" charset="-128"/>
                <a:cs typeface="Arial Unicode MS" pitchFamily="34" charset="-128"/>
              </a:rPr>
              <a:t>Shenzhen Research Institute, The Chinese University of Hong Kong</a:t>
            </a:r>
            <a:endParaRPr lang="zh-HK" altLang="en-US" sz="1600" b="0" dirty="0">
              <a:solidFill>
                <a:srgbClr val="91847F"/>
              </a:solidFill>
              <a:latin typeface="Arial Unicode MS" pitchFamily="34" charset="-128"/>
              <a:ea typeface="Arial Unicode MS" pitchFamily="34" charset="-128"/>
              <a:cs typeface="Arial Unicode MS" pitchFamily="34" charset="-128"/>
            </a:endParaRPr>
          </a:p>
          <a:p>
            <a:endParaRPr lang="en-US" dirty="0">
              <a:solidFill>
                <a:srgbClr val="91847F"/>
              </a:solidFill>
            </a:endParaRPr>
          </a:p>
        </p:txBody>
      </p:sp>
    </p:spTree>
    <p:extLst>
      <p:ext uri="{BB962C8B-B14F-4D97-AF65-F5344CB8AC3E}">
        <p14:creationId xmlns:p14="http://schemas.microsoft.com/office/powerpoint/2010/main" val="3860702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ltLang="zh-HK" dirty="0"/>
              <a:t>PAD Formulation</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10</a:t>
            </a:fld>
            <a:endParaRPr lang="en-US"/>
          </a:p>
        </p:txBody>
      </p:sp>
    </p:spTree>
    <p:extLst>
      <p:ext uri="{BB962C8B-B14F-4D97-AF65-F5344CB8AC3E}">
        <p14:creationId xmlns:p14="http://schemas.microsoft.com/office/powerpoint/2010/main" val="12497731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en-US" altLang="zh-HK" dirty="0"/>
              <a:t>Circles</a:t>
            </a:r>
          </a:p>
          <a:p>
            <a:endParaRPr lang="en-US" altLang="zh-HK" dirty="0"/>
          </a:p>
          <a:p>
            <a:endParaRPr lang="en-US" altLang="zh-HK" dirty="0"/>
          </a:p>
          <a:p>
            <a:endParaRPr lang="en-US" altLang="zh-HK" dirty="0"/>
          </a:p>
          <a:p>
            <a:endParaRPr lang="en-US" altLang="zh-HK" dirty="0"/>
          </a:p>
          <a:p>
            <a:endParaRPr lang="en-US" altLang="zh-HK" dirty="0"/>
          </a:p>
          <a:p>
            <a:endParaRPr lang="en-US" altLang="zh-HK" dirty="0"/>
          </a:p>
          <a:p>
            <a:r>
              <a:rPr lang="en-US" altLang="zh-HK" dirty="0"/>
              <a:t>Define the local neighborhood in </a:t>
            </a:r>
            <a:r>
              <a:rPr lang="en-US" altLang="zh-HK" b="1" dirty="0"/>
              <a:t>scale-invariant</a:t>
            </a:r>
            <a:r>
              <a:rPr lang="en-US" altLang="zh-HK" dirty="0"/>
              <a:t> manner</a:t>
            </a:r>
            <a:endParaRPr lang="zh-HK" altLang="en-US" dirty="0"/>
          </a:p>
          <a:p>
            <a:endParaRPr lang="en-US" altLang="zh-HK" dirty="0"/>
          </a:p>
        </p:txBody>
      </p:sp>
      <p:sp>
        <p:nvSpPr>
          <p:cNvPr id="3" name="Title 2"/>
          <p:cNvSpPr>
            <a:spLocks noGrp="1"/>
          </p:cNvSpPr>
          <p:nvPr>
            <p:ph type="title"/>
          </p:nvPr>
        </p:nvSpPr>
        <p:spPr/>
        <p:txBody>
          <a:bodyPr/>
          <a:lstStyle/>
          <a:p>
            <a:r>
              <a:rPr lang="en-US" altLang="zh-HK" dirty="0"/>
              <a:t>Simple Case</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11</a:t>
            </a:fld>
            <a:endParaRPr lang="en-US"/>
          </a:p>
        </p:txBody>
      </p:sp>
      <p:sp>
        <p:nvSpPr>
          <p:cNvPr id="7" name="橢圓 72"/>
          <p:cNvSpPr/>
          <p:nvPr/>
        </p:nvSpPr>
        <p:spPr>
          <a:xfrm>
            <a:off x="6134876" y="3023861"/>
            <a:ext cx="1332148" cy="1332148"/>
          </a:xfrm>
          <a:prstGeom prst="ellipse">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Press Start 2P" panose="02000503000000000000" pitchFamily="1" charset="0"/>
            </a:endParaRPr>
          </a:p>
        </p:txBody>
      </p:sp>
      <p:sp>
        <p:nvSpPr>
          <p:cNvPr id="8" name="橢圓 78"/>
          <p:cNvSpPr/>
          <p:nvPr/>
        </p:nvSpPr>
        <p:spPr>
          <a:xfrm>
            <a:off x="1547219" y="2308035"/>
            <a:ext cx="2664296" cy="2664296"/>
          </a:xfrm>
          <a:prstGeom prst="ellipse">
            <a:avLst/>
          </a:prstGeom>
          <a:no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Press Start 2P" panose="02000503000000000000" pitchFamily="1" charset="0"/>
            </a:endParaRPr>
          </a:p>
        </p:txBody>
      </p:sp>
      <p:sp>
        <p:nvSpPr>
          <p:cNvPr id="11" name="Arc 10"/>
          <p:cNvSpPr/>
          <p:nvPr/>
        </p:nvSpPr>
        <p:spPr>
          <a:xfrm>
            <a:off x="1547219" y="2314703"/>
            <a:ext cx="2669292" cy="2650960"/>
          </a:xfrm>
          <a:prstGeom prst="arc">
            <a:avLst>
              <a:gd name="adj1" fmla="val 10877676"/>
              <a:gd name="adj2" fmla="val 0"/>
            </a:avLst>
          </a:prstGeom>
          <a:ln w="952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ress Start 2P" panose="02000503000000000000" pitchFamily="1" charset="0"/>
            </a:endParaRPr>
          </a:p>
        </p:txBody>
      </p:sp>
      <p:sp>
        <p:nvSpPr>
          <p:cNvPr id="12" name="Arc 11"/>
          <p:cNvSpPr/>
          <p:nvPr/>
        </p:nvSpPr>
        <p:spPr>
          <a:xfrm>
            <a:off x="6151032" y="3045426"/>
            <a:ext cx="1315991" cy="1285240"/>
          </a:xfrm>
          <a:prstGeom prst="arc">
            <a:avLst>
              <a:gd name="adj1" fmla="val 10877676"/>
              <a:gd name="adj2" fmla="val 0"/>
            </a:avLst>
          </a:prstGeom>
          <a:ln w="952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ress Start 2P" panose="02000503000000000000" pitchFamily="1" charset="0"/>
            </a:endParaRPr>
          </a:p>
        </p:txBody>
      </p:sp>
      <p:sp>
        <p:nvSpPr>
          <p:cNvPr id="13" name="橢圓 4"/>
          <p:cNvSpPr/>
          <p:nvPr/>
        </p:nvSpPr>
        <p:spPr>
          <a:xfrm>
            <a:off x="3358963" y="2160077"/>
            <a:ext cx="2664296" cy="2664296"/>
          </a:xfrm>
          <a:prstGeom prst="ellipse">
            <a:avLst/>
          </a:prstGeom>
          <a:no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Oval 14"/>
          <p:cNvSpPr/>
          <p:nvPr/>
        </p:nvSpPr>
        <p:spPr>
          <a:xfrm>
            <a:off x="2783268" y="2219866"/>
            <a:ext cx="164274" cy="164274"/>
          </a:xfrm>
          <a:prstGeom prst="ellipse">
            <a:avLst/>
          </a:prstGeom>
          <a:solidFill>
            <a:srgbClr val="91C73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0" name="Oval 14"/>
          <p:cNvSpPr/>
          <p:nvPr/>
        </p:nvSpPr>
        <p:spPr>
          <a:xfrm>
            <a:off x="6703895" y="2941724"/>
            <a:ext cx="164274" cy="164274"/>
          </a:xfrm>
          <a:prstGeom prst="ellipse">
            <a:avLst/>
          </a:prstGeom>
          <a:solidFill>
            <a:srgbClr val="91C73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17730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outVertical)">
                                      <p:cBhvr>
                                        <p:cTn id="26" dur="500"/>
                                        <p:tgtEl>
                                          <p:spTgt spid="11"/>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outVertical)">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35" presetClass="emph" presetSubtype="0" repeatCount="3000" fill="hold" grpId="1" nodeType="withEffect">
                                  <p:stCondLst>
                                    <p:cond delay="1000"/>
                                  </p:stCondLst>
                                  <p:childTnLst>
                                    <p:anim calcmode="discrete" valueType="str">
                                      <p:cBhvr>
                                        <p:cTn id="34" dur="750" fill="hold"/>
                                        <p:tgtEl>
                                          <p:spTgt spid="11"/>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1000"/>
                                  </p:stCondLst>
                                  <p:childTnLst>
                                    <p:anim calcmode="discrete" valueType="str">
                                      <p:cBhvr>
                                        <p:cTn id="36" dur="75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1" grpId="1" animBg="1"/>
      <p:bldP spid="12" grpId="0" animBg="1"/>
      <p:bldP spid="12" grpId="1" animBg="1"/>
      <p:bldP spid="13" grpId="1"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A quantity that never changes in any scale</a:t>
            </a:r>
          </a:p>
          <a:p>
            <a:pPr lvl="1"/>
            <a:endParaRPr lang="en-US" dirty="0"/>
          </a:p>
        </p:txBody>
      </p:sp>
      <p:sp>
        <p:nvSpPr>
          <p:cNvPr id="22" name="橢圓 78"/>
          <p:cNvSpPr/>
          <p:nvPr/>
        </p:nvSpPr>
        <p:spPr>
          <a:xfrm>
            <a:off x="3255572" y="2658120"/>
            <a:ext cx="2664296" cy="2664296"/>
          </a:xfrm>
          <a:prstGeom prst="ellipse">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Press Start 2P" panose="02000503000000000000" pitchFamily="1" charset="0"/>
            </a:endParaRPr>
          </a:p>
        </p:txBody>
      </p:sp>
      <p:sp>
        <p:nvSpPr>
          <p:cNvPr id="2" name="Title 1"/>
          <p:cNvSpPr>
            <a:spLocks noGrp="1"/>
          </p:cNvSpPr>
          <p:nvPr>
            <p:ph type="title"/>
          </p:nvPr>
        </p:nvSpPr>
        <p:spPr/>
        <p:txBody>
          <a:bodyPr/>
          <a:lstStyle/>
          <a:p>
            <a:r>
              <a:rPr lang="en-US" dirty="0"/>
              <a:t>Scale-Invariant Quantity</a:t>
            </a:r>
          </a:p>
        </p:txBody>
      </p:sp>
      <p:pic>
        <p:nvPicPr>
          <p:cNvPr id="63"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4475975" y="2540825"/>
            <a:ext cx="206563" cy="276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3544702" y="2903631"/>
            <a:ext cx="206563" cy="276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5441032" y="2895311"/>
            <a:ext cx="206563" cy="27681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3170505" y="3850649"/>
            <a:ext cx="206563" cy="27681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5811549" y="3845945"/>
            <a:ext cx="206563" cy="27681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3560174" y="4781494"/>
            <a:ext cx="206563" cy="27681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5431118" y="4792224"/>
            <a:ext cx="206563" cy="27681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4484216" y="5170270"/>
            <a:ext cx="206563" cy="276814"/>
          </a:xfrm>
          <a:prstGeom prst="rect">
            <a:avLst/>
          </a:prstGeom>
          <a:noFill/>
          <a:extLst>
            <a:ext uri="{909E8E84-426E-40DD-AFC4-6F175D3DCCD1}">
              <a14:hiddenFill xmlns:a14="http://schemas.microsoft.com/office/drawing/2010/main">
                <a:solidFill>
                  <a:srgbClr val="FFFFFF"/>
                </a:solidFill>
              </a14:hiddenFill>
            </a:ext>
          </a:extLst>
        </p:spPr>
      </p:pic>
      <p:sp>
        <p:nvSpPr>
          <p:cNvPr id="71" name="文字方塊 5"/>
          <p:cNvSpPr txBox="1"/>
          <p:nvPr/>
        </p:nvSpPr>
        <p:spPr>
          <a:xfrm>
            <a:off x="2593213" y="5068027"/>
            <a:ext cx="410737" cy="523220"/>
          </a:xfrm>
          <a:prstGeom prst="rect">
            <a:avLst/>
          </a:prstGeom>
          <a:noFill/>
        </p:spPr>
        <p:txBody>
          <a:bodyPr wrap="square" rtlCol="0">
            <a:spAutoFit/>
          </a:bodyPr>
          <a:lstStyle/>
          <a:p>
            <a:r>
              <a:rPr lang="en-US" altLang="zh-TW" sz="2800" dirty="0">
                <a:solidFill>
                  <a:srgbClr val="91847F"/>
                </a:solidFill>
                <a:ea typeface="Roboto Condensed" pitchFamily="2" charset="0"/>
                <a:cs typeface="Arial" panose="020B0604020202020204" pitchFamily="34" charset="0"/>
              </a:rPr>
              <a:t>x</a:t>
            </a:r>
            <a:endParaRPr lang="zh-TW" altLang="en-US" sz="2800" dirty="0">
              <a:solidFill>
                <a:srgbClr val="91847F"/>
              </a:solidFill>
              <a:cs typeface="Arial" panose="020B0604020202020204" pitchFamily="34" charset="0"/>
            </a:endParaRPr>
          </a:p>
        </p:txBody>
      </p:sp>
      <p:sp>
        <p:nvSpPr>
          <p:cNvPr id="72" name="橢圓 72"/>
          <p:cNvSpPr/>
          <p:nvPr/>
        </p:nvSpPr>
        <p:spPr>
          <a:xfrm>
            <a:off x="6191520" y="2989346"/>
            <a:ext cx="1332148" cy="1332148"/>
          </a:xfrm>
          <a:prstGeom prst="ellipse">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Press Start 2P" panose="02000503000000000000" pitchFamily="1" charset="0"/>
            </a:endParaRPr>
          </a:p>
        </p:txBody>
      </p:sp>
      <p:sp>
        <p:nvSpPr>
          <p:cNvPr id="73" name="橢圓 78"/>
          <p:cNvSpPr/>
          <p:nvPr/>
        </p:nvSpPr>
        <p:spPr>
          <a:xfrm>
            <a:off x="1603863" y="2273520"/>
            <a:ext cx="2664296" cy="2664296"/>
          </a:xfrm>
          <a:prstGeom prst="ellipse">
            <a:avLst/>
          </a:prstGeom>
          <a:no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Press Start 2P" panose="02000503000000000000" pitchFamily="1" charset="0"/>
            </a:endParaRPr>
          </a:p>
        </p:txBody>
      </p:sp>
      <p:pic>
        <p:nvPicPr>
          <p:cNvPr id="74"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2173762" y="5022903"/>
            <a:ext cx="342947" cy="459581"/>
          </a:xfrm>
          <a:prstGeom prst="rect">
            <a:avLst/>
          </a:prstGeom>
          <a:noFill/>
          <a:extLst>
            <a:ext uri="{909E8E84-426E-40DD-AFC4-6F175D3DCCD1}">
              <a14:hiddenFill xmlns:a14="http://schemas.microsoft.com/office/drawing/2010/main">
                <a:solidFill>
                  <a:srgbClr val="FFFFFF"/>
                </a:solidFill>
              </a14:hiddenFill>
            </a:ext>
          </a:extLst>
        </p:spPr>
      </p:pic>
      <p:sp>
        <p:nvSpPr>
          <p:cNvPr id="75" name="文字方塊 40"/>
          <p:cNvSpPr txBox="1"/>
          <p:nvPr/>
        </p:nvSpPr>
        <p:spPr>
          <a:xfrm>
            <a:off x="6553066" y="5068027"/>
            <a:ext cx="536856" cy="523220"/>
          </a:xfrm>
          <a:prstGeom prst="rect">
            <a:avLst/>
          </a:prstGeom>
          <a:noFill/>
        </p:spPr>
        <p:txBody>
          <a:bodyPr wrap="square" rtlCol="0">
            <a:spAutoFit/>
          </a:bodyPr>
          <a:lstStyle/>
          <a:p>
            <a:r>
              <a:rPr lang="en-US" altLang="zh-TW" sz="2800" dirty="0">
                <a:solidFill>
                  <a:srgbClr val="91847F"/>
                </a:solidFill>
                <a:ea typeface="Roboto Condensed" pitchFamily="2" charset="0"/>
                <a:cs typeface="Arial" panose="020B0604020202020204" pitchFamily="34" charset="0"/>
              </a:rPr>
              <a:t>x</a:t>
            </a:r>
            <a:endParaRPr lang="zh-TW" altLang="en-US" sz="2800" dirty="0">
              <a:solidFill>
                <a:srgbClr val="91847F"/>
              </a:solidFill>
              <a:cs typeface="Arial" panose="020B0604020202020204" pitchFamily="34" charset="0"/>
            </a:endParaRPr>
          </a:p>
        </p:txBody>
      </p:sp>
      <p:pic>
        <p:nvPicPr>
          <p:cNvPr id="76"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6148129" y="5022903"/>
            <a:ext cx="342947" cy="45958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2865449" y="2161254"/>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3826764" y="2539966"/>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1510910" y="3510494"/>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4175206" y="3510494"/>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2868624" y="4792470"/>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1885783" y="2533616"/>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3785012" y="4419281"/>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1934764" y="4428165"/>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6782499" y="4173760"/>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6129392" y="3520752"/>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7452014" y="3528740"/>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6329791" y="3982114"/>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7252651" y="3996403"/>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7265895" y="3049728"/>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6309975" y="3049165"/>
            <a:ext cx="185906" cy="24913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6776128" y="2853801"/>
            <a:ext cx="185906" cy="249132"/>
          </a:xfrm>
          <a:prstGeom prst="rect">
            <a:avLst/>
          </a:prstGeom>
          <a:noFill/>
          <a:extLst>
            <a:ext uri="{909E8E84-426E-40DD-AFC4-6F175D3DCCD1}">
              <a14:hiddenFill xmlns:a14="http://schemas.microsoft.com/office/drawing/2010/main">
                <a:solidFill>
                  <a:srgbClr val="FFFFFF"/>
                </a:solidFill>
              </a14:hiddenFill>
            </a:ext>
          </a:extLst>
        </p:spPr>
      </p:pic>
      <p:sp>
        <p:nvSpPr>
          <p:cNvPr id="94" name="文字方塊 37"/>
          <p:cNvSpPr txBox="1"/>
          <p:nvPr/>
        </p:nvSpPr>
        <p:spPr>
          <a:xfrm>
            <a:off x="2826523" y="5094214"/>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00</a:t>
            </a:r>
            <a:endParaRPr lang="zh-TW" altLang="en-US" sz="2800" dirty="0">
              <a:solidFill>
                <a:srgbClr val="91847F"/>
              </a:solidFill>
              <a:cs typeface="Arial" panose="020B0604020202020204" pitchFamily="34" charset="0"/>
            </a:endParaRPr>
          </a:p>
        </p:txBody>
      </p:sp>
      <p:sp>
        <p:nvSpPr>
          <p:cNvPr id="95" name="文字方塊 41"/>
          <p:cNvSpPr txBox="1"/>
          <p:nvPr/>
        </p:nvSpPr>
        <p:spPr>
          <a:xfrm>
            <a:off x="2826523" y="5094214"/>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01</a:t>
            </a:r>
            <a:endParaRPr lang="zh-TW" altLang="en-US" sz="2800" dirty="0">
              <a:solidFill>
                <a:srgbClr val="91847F"/>
              </a:solidFill>
              <a:cs typeface="Arial" panose="020B0604020202020204" pitchFamily="34" charset="0"/>
            </a:endParaRPr>
          </a:p>
        </p:txBody>
      </p:sp>
      <p:sp>
        <p:nvSpPr>
          <p:cNvPr id="96" name="文字方塊 58"/>
          <p:cNvSpPr txBox="1"/>
          <p:nvPr/>
        </p:nvSpPr>
        <p:spPr>
          <a:xfrm>
            <a:off x="2826523" y="5094214"/>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02</a:t>
            </a:r>
            <a:endParaRPr lang="zh-TW" altLang="en-US" sz="2800" dirty="0">
              <a:solidFill>
                <a:srgbClr val="91847F"/>
              </a:solidFill>
              <a:cs typeface="Arial" panose="020B0604020202020204" pitchFamily="34" charset="0"/>
            </a:endParaRPr>
          </a:p>
        </p:txBody>
      </p:sp>
      <p:sp>
        <p:nvSpPr>
          <p:cNvPr id="97" name="文字方塊 60"/>
          <p:cNvSpPr txBox="1"/>
          <p:nvPr/>
        </p:nvSpPr>
        <p:spPr>
          <a:xfrm>
            <a:off x="2826523" y="5094214"/>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03</a:t>
            </a:r>
            <a:endParaRPr lang="zh-TW" altLang="en-US" sz="2800" dirty="0">
              <a:solidFill>
                <a:srgbClr val="91847F"/>
              </a:solidFill>
              <a:cs typeface="Arial" panose="020B0604020202020204" pitchFamily="34" charset="0"/>
            </a:endParaRPr>
          </a:p>
        </p:txBody>
      </p:sp>
      <p:sp>
        <p:nvSpPr>
          <p:cNvPr id="98" name="文字方塊 61"/>
          <p:cNvSpPr txBox="1"/>
          <p:nvPr/>
        </p:nvSpPr>
        <p:spPr>
          <a:xfrm>
            <a:off x="2826523" y="5094214"/>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04</a:t>
            </a:r>
            <a:endParaRPr lang="zh-TW" altLang="en-US" sz="2800" dirty="0">
              <a:solidFill>
                <a:srgbClr val="91847F"/>
              </a:solidFill>
              <a:cs typeface="Arial" panose="020B0604020202020204" pitchFamily="34" charset="0"/>
            </a:endParaRPr>
          </a:p>
        </p:txBody>
      </p:sp>
      <p:sp>
        <p:nvSpPr>
          <p:cNvPr id="99" name="文字方塊 62"/>
          <p:cNvSpPr txBox="1"/>
          <p:nvPr/>
        </p:nvSpPr>
        <p:spPr>
          <a:xfrm>
            <a:off x="2826523" y="5094214"/>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05</a:t>
            </a:r>
            <a:endParaRPr lang="zh-TW" altLang="en-US" sz="2800" dirty="0">
              <a:solidFill>
                <a:srgbClr val="91847F"/>
              </a:solidFill>
              <a:cs typeface="Arial" panose="020B0604020202020204" pitchFamily="34" charset="0"/>
            </a:endParaRPr>
          </a:p>
        </p:txBody>
      </p:sp>
      <p:sp>
        <p:nvSpPr>
          <p:cNvPr id="103" name="文字方塊 66"/>
          <p:cNvSpPr txBox="1"/>
          <p:nvPr/>
        </p:nvSpPr>
        <p:spPr>
          <a:xfrm>
            <a:off x="6791948" y="5091837"/>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00</a:t>
            </a:r>
            <a:endParaRPr lang="zh-TW" altLang="en-US" sz="2800" dirty="0">
              <a:solidFill>
                <a:srgbClr val="91847F"/>
              </a:solidFill>
              <a:cs typeface="Arial" panose="020B0604020202020204" pitchFamily="34" charset="0"/>
            </a:endParaRPr>
          </a:p>
        </p:txBody>
      </p:sp>
      <p:sp>
        <p:nvSpPr>
          <p:cNvPr id="104" name="文字方塊 67"/>
          <p:cNvSpPr txBox="1"/>
          <p:nvPr/>
        </p:nvSpPr>
        <p:spPr>
          <a:xfrm>
            <a:off x="6791948" y="5091837"/>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01</a:t>
            </a:r>
            <a:endParaRPr lang="zh-TW" altLang="en-US" sz="2800" dirty="0">
              <a:solidFill>
                <a:srgbClr val="91847F"/>
              </a:solidFill>
              <a:cs typeface="Arial" panose="020B0604020202020204" pitchFamily="34" charset="0"/>
            </a:endParaRPr>
          </a:p>
        </p:txBody>
      </p:sp>
      <p:sp>
        <p:nvSpPr>
          <p:cNvPr id="105" name="文字方塊 68"/>
          <p:cNvSpPr txBox="1"/>
          <p:nvPr/>
        </p:nvSpPr>
        <p:spPr>
          <a:xfrm>
            <a:off x="6791948" y="5091837"/>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02</a:t>
            </a:r>
            <a:endParaRPr lang="zh-TW" altLang="en-US" sz="2800" dirty="0">
              <a:solidFill>
                <a:srgbClr val="91847F"/>
              </a:solidFill>
              <a:cs typeface="Arial" panose="020B0604020202020204" pitchFamily="34" charset="0"/>
            </a:endParaRPr>
          </a:p>
        </p:txBody>
      </p:sp>
      <p:sp>
        <p:nvSpPr>
          <p:cNvPr id="106" name="文字方塊 69"/>
          <p:cNvSpPr txBox="1"/>
          <p:nvPr/>
        </p:nvSpPr>
        <p:spPr>
          <a:xfrm>
            <a:off x="6791948" y="5091837"/>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03</a:t>
            </a:r>
            <a:endParaRPr lang="zh-TW" altLang="en-US" sz="2800" dirty="0">
              <a:solidFill>
                <a:srgbClr val="91847F"/>
              </a:solidFill>
              <a:cs typeface="Arial" panose="020B0604020202020204" pitchFamily="34" charset="0"/>
            </a:endParaRPr>
          </a:p>
        </p:txBody>
      </p:sp>
      <p:sp>
        <p:nvSpPr>
          <p:cNvPr id="107" name="文字方塊 70"/>
          <p:cNvSpPr txBox="1"/>
          <p:nvPr/>
        </p:nvSpPr>
        <p:spPr>
          <a:xfrm>
            <a:off x="6791948" y="5091837"/>
            <a:ext cx="936104" cy="523220"/>
          </a:xfrm>
          <a:prstGeom prst="rect">
            <a:avLst/>
          </a:prstGeom>
          <a:noFill/>
        </p:spPr>
        <p:txBody>
          <a:bodyPr wrap="square" rtlCol="0">
            <a:spAutoFit/>
          </a:bodyPr>
          <a:lstStyle/>
          <a:p>
            <a:pPr algn="ctr"/>
            <a:r>
              <a:rPr lang="en-US" altLang="zh-TW" sz="2800" dirty="0">
                <a:solidFill>
                  <a:srgbClr val="91847F"/>
                </a:solidFill>
                <a:ea typeface="Roboto Condensed" pitchFamily="2" charset="0"/>
                <a:cs typeface="Arial" panose="020B0604020202020204" pitchFamily="34" charset="0"/>
              </a:rPr>
              <a:t>04</a:t>
            </a:r>
            <a:endParaRPr lang="zh-TW" altLang="en-US" sz="2800" dirty="0">
              <a:solidFill>
                <a:srgbClr val="91847F"/>
              </a:solidFill>
              <a:cs typeface="Arial" panose="020B0604020202020204" pitchFamily="34" charset="0"/>
            </a:endParaRPr>
          </a:p>
        </p:txBody>
      </p:sp>
      <p:sp>
        <p:nvSpPr>
          <p:cNvPr id="108" name="文字方塊 73"/>
          <p:cNvSpPr txBox="1"/>
          <p:nvPr/>
        </p:nvSpPr>
        <p:spPr>
          <a:xfrm>
            <a:off x="6791948" y="5091837"/>
            <a:ext cx="936104" cy="523220"/>
          </a:xfrm>
          <a:prstGeom prst="rect">
            <a:avLst/>
          </a:prstGeom>
          <a:noFill/>
        </p:spPr>
        <p:txBody>
          <a:bodyPr wrap="square" rtlCol="0">
            <a:spAutoFit/>
          </a:bodyPr>
          <a:lstStyle/>
          <a:p>
            <a:pPr algn="ctr"/>
            <a:r>
              <a:rPr lang="en-US" altLang="zh-TW" sz="2800" dirty="0" smtClean="0">
                <a:solidFill>
                  <a:srgbClr val="91847F"/>
                </a:solidFill>
                <a:ea typeface="Roboto Condensed" pitchFamily="2" charset="0"/>
                <a:cs typeface="Arial" panose="020B0604020202020204" pitchFamily="34" charset="0"/>
              </a:rPr>
              <a:t>05</a:t>
            </a:r>
            <a:endParaRPr lang="zh-TW" altLang="en-US" sz="2800" dirty="0">
              <a:solidFill>
                <a:srgbClr val="91847F"/>
              </a:solidFill>
              <a:cs typeface="Arial" panose="020B0604020202020204" pitchFamily="34" charset="0"/>
            </a:endParaRPr>
          </a:p>
        </p:txBody>
      </p:sp>
      <p:sp>
        <p:nvSpPr>
          <p:cNvPr id="59" name="Arc 58"/>
          <p:cNvSpPr/>
          <p:nvPr/>
        </p:nvSpPr>
        <p:spPr>
          <a:xfrm>
            <a:off x="6197761" y="2989162"/>
            <a:ext cx="1315991" cy="1285240"/>
          </a:xfrm>
          <a:prstGeom prst="arc">
            <a:avLst>
              <a:gd name="adj1" fmla="val 10877676"/>
              <a:gd name="adj2" fmla="val 0"/>
            </a:avLst>
          </a:prstGeom>
          <a:ln w="793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ress Start 2P" panose="02000503000000000000" pitchFamily="1" charset="0"/>
            </a:endParaRPr>
          </a:p>
        </p:txBody>
      </p:sp>
      <p:pic>
        <p:nvPicPr>
          <p:cNvPr id="60" name="Picture 3" descr="C:\Users\KCKwan\Downloads\img\pacman-moving.gif"/>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5892545" y="3420453"/>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61" name="Arc 60"/>
          <p:cNvSpPr/>
          <p:nvPr/>
        </p:nvSpPr>
        <p:spPr>
          <a:xfrm>
            <a:off x="1598867" y="2286856"/>
            <a:ext cx="2669292" cy="2650960"/>
          </a:xfrm>
          <a:prstGeom prst="arc">
            <a:avLst>
              <a:gd name="adj1" fmla="val 10877676"/>
              <a:gd name="adj2" fmla="val 0"/>
            </a:avLst>
          </a:prstGeom>
          <a:ln w="793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ress Start 2P" panose="02000503000000000000" pitchFamily="1" charset="0"/>
            </a:endParaRPr>
          </a:p>
        </p:txBody>
      </p:sp>
      <p:pic>
        <p:nvPicPr>
          <p:cNvPr id="62" name="Picture 3" descr="C:\Users\KCKwan\Downloads\img\pacman-moving.gif"/>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1365570" y="3328595"/>
            <a:ext cx="495300" cy="4953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76714" y="5850361"/>
            <a:ext cx="3594205" cy="462241"/>
            <a:chOff x="3472921" y="6184466"/>
            <a:chExt cx="2980854" cy="462241"/>
          </a:xfrm>
        </p:grpSpPr>
        <p:sp>
          <p:nvSpPr>
            <p:cNvPr id="115" name="TextBox 114"/>
            <p:cNvSpPr txBox="1"/>
            <p:nvPr/>
          </p:nvSpPr>
          <p:spPr>
            <a:xfrm>
              <a:off x="3688423" y="6185042"/>
              <a:ext cx="2765352" cy="461665"/>
            </a:xfrm>
            <a:prstGeom prst="rect">
              <a:avLst/>
            </a:prstGeom>
            <a:noFill/>
          </p:spPr>
          <p:txBody>
            <a:bodyPr wrap="square" rtlCol="0">
              <a:spAutoFit/>
            </a:bodyPr>
            <a:lstStyle/>
            <a:p>
              <a:r>
                <a:rPr lang="en-US" sz="2400" dirty="0">
                  <a:solidFill>
                    <a:srgbClr val="91847F"/>
                  </a:solidFill>
                  <a:ea typeface="Roboto Condensed" pitchFamily="2" charset="0"/>
                </a:rPr>
                <a:t>Equal quantity interval</a:t>
              </a:r>
            </a:p>
          </p:txBody>
        </p:sp>
        <p:pic>
          <p:nvPicPr>
            <p:cNvPr id="116"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3472921" y="6184466"/>
              <a:ext cx="215502" cy="28879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p:cNvSpPr>
            <a:spLocks noGrp="1"/>
          </p:cNvSpPr>
          <p:nvPr>
            <p:ph type="sldNum" sz="quarter" idx="4"/>
          </p:nvPr>
        </p:nvSpPr>
        <p:spPr/>
        <p:txBody>
          <a:bodyPr/>
          <a:lstStyle/>
          <a:p>
            <a:fld id="{9F58998E-2429-314E-B86C-A079AABAA7E0}" type="slidenum">
              <a:rPr lang="en-US" smtClean="0"/>
              <a:t>12</a:t>
            </a:fld>
            <a:endParaRPr lang="en-US"/>
          </a:p>
        </p:txBody>
      </p:sp>
    </p:spTree>
    <p:extLst>
      <p:ext uri="{BB962C8B-B14F-4D97-AF65-F5344CB8AC3E}">
        <p14:creationId xmlns:p14="http://schemas.microsoft.com/office/powerpoint/2010/main" val="415283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250"/>
                                        <p:tgtEl>
                                          <p:spTgt spid="63"/>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25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250"/>
                                        <p:tgtEl>
                                          <p:spTgt spid="66"/>
                                        </p:tgtEl>
                                      </p:cBhvr>
                                    </p:animEffect>
                                  </p:childTnLst>
                                </p:cTn>
                              </p:par>
                              <p:par>
                                <p:cTn id="18" presetID="10" presetClass="entr" presetSubtype="0" fill="hold"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10"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250"/>
                                        <p:tgtEl>
                                          <p:spTgt spid="70"/>
                                        </p:tgtEl>
                                      </p:cBhvr>
                                    </p:animEffect>
                                  </p:childTnLst>
                                </p:cTn>
                              </p:par>
                              <p:par>
                                <p:cTn id="24" presetID="10" presetClass="entr" presetSubtype="0" fill="hold"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250"/>
                                        <p:tgtEl>
                                          <p:spTgt spid="69"/>
                                        </p:tgtEl>
                                      </p:cBhvr>
                                    </p:animEffect>
                                  </p:childTnLst>
                                </p:cTn>
                              </p:par>
                              <p:par>
                                <p:cTn id="27" presetID="10"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250"/>
                                        <p:tgtEl>
                                          <p:spTgt spid="67"/>
                                        </p:tgtEl>
                                      </p:cBhvr>
                                    </p:animEffect>
                                  </p:childTnLst>
                                </p:cTn>
                              </p:par>
                              <p:par>
                                <p:cTn id="30" presetID="10" presetClass="entr" presetSubtype="0"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250"/>
                                        <p:tgtEl>
                                          <p:spTgt spid="65"/>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visible"/>
                                      </p:to>
                                    </p:set>
                                    <p:animEffect transition="in" filter="fade">
                                      <p:cBhvr>
                                        <p:cTn id="40" dur="500"/>
                                        <p:tgtEl>
                                          <p:spTgt spid="3">
                                            <p:txEl>
                                              <p:pRg st="0" end="0"/>
                                            </p:txEl>
                                          </p:spTgt>
                                        </p:tgtEl>
                                      </p:cBhvr>
                                    </p:animEffect>
                                  </p:childTnLst>
                                </p:cTn>
                              </p:par>
                            </p:childTnLst>
                          </p:cTn>
                        </p:par>
                        <p:par>
                          <p:cTn id="41" fill="hold">
                            <p:stCondLst>
                              <p:cond delay="500"/>
                            </p:stCondLst>
                            <p:childTnLst>
                              <p:par>
                                <p:cTn id="42" presetID="6" presetClass="emph" presetSubtype="0" fill="hold" grpId="0" nodeType="afterEffect">
                                  <p:stCondLst>
                                    <p:cond delay="0"/>
                                  </p:stCondLst>
                                  <p:childTnLst>
                                    <p:animScale>
                                      <p:cBhvr>
                                        <p:cTn id="43" dur="1250" fill="hold"/>
                                        <p:tgtEl>
                                          <p:spTgt spid="22"/>
                                        </p:tgtEl>
                                      </p:cBhvr>
                                      <p:by x="150000" y="150000"/>
                                    </p:animScale>
                                  </p:childTnLst>
                                </p:cTn>
                              </p:par>
                              <p:par>
                                <p:cTn id="44" presetID="42" presetClass="path" presetSubtype="0" fill="hold" nodeType="withEffect">
                                  <p:stCondLst>
                                    <p:cond delay="0"/>
                                  </p:stCondLst>
                                  <p:childTnLst>
                                    <p:animMotion origin="layout" path="M 1.94444E-6 -7.40741E-7 L 1.94444E-6 -0.09792 " pathEditMode="relative" rAng="0" ptsTypes="AA">
                                      <p:cBhvr>
                                        <p:cTn id="45" dur="1250" fill="hold"/>
                                        <p:tgtEl>
                                          <p:spTgt spid="63"/>
                                        </p:tgtEl>
                                        <p:attrNameLst>
                                          <p:attrName>ppt_x</p:attrName>
                                          <p:attrName>ppt_y</p:attrName>
                                        </p:attrNameLst>
                                      </p:cBhvr>
                                      <p:rCtr x="0" y="-4907"/>
                                    </p:animMotion>
                                  </p:childTnLst>
                                </p:cTn>
                              </p:par>
                              <p:par>
                                <p:cTn id="46" presetID="42" presetClass="path" presetSubtype="0" fill="hold" nodeType="withEffect">
                                  <p:stCondLst>
                                    <p:cond delay="0"/>
                                  </p:stCondLst>
                                  <p:childTnLst>
                                    <p:animMotion origin="layout" path="M 1.66667E-6 1.48148E-6 L -0.05156 -0.06898 " pathEditMode="relative" rAng="0" ptsTypes="AA">
                                      <p:cBhvr>
                                        <p:cTn id="47" dur="1250" fill="hold"/>
                                        <p:tgtEl>
                                          <p:spTgt spid="64"/>
                                        </p:tgtEl>
                                        <p:attrNameLst>
                                          <p:attrName>ppt_x</p:attrName>
                                          <p:attrName>ppt_y</p:attrName>
                                        </p:attrNameLst>
                                      </p:cBhvr>
                                      <p:rCtr x="-2587" y="-3449"/>
                                    </p:animMotion>
                                  </p:childTnLst>
                                </p:cTn>
                              </p:par>
                              <p:par>
                                <p:cTn id="48" presetID="42" presetClass="path" presetSubtype="0" fill="hold" nodeType="withEffect">
                                  <p:stCondLst>
                                    <p:cond delay="0"/>
                                  </p:stCondLst>
                                  <p:childTnLst>
                                    <p:animMotion origin="layout" path="M 3.88889E-6 -2.96296E-6 L -0.07327 -0.00023 " pathEditMode="relative" rAng="0" ptsTypes="AA">
                                      <p:cBhvr>
                                        <p:cTn id="49" dur="1250" fill="hold"/>
                                        <p:tgtEl>
                                          <p:spTgt spid="66"/>
                                        </p:tgtEl>
                                        <p:attrNameLst>
                                          <p:attrName>ppt_x</p:attrName>
                                          <p:attrName>ppt_y</p:attrName>
                                        </p:attrNameLst>
                                      </p:cBhvr>
                                      <p:rCtr x="-3663" y="-23"/>
                                    </p:animMotion>
                                  </p:childTnLst>
                                </p:cTn>
                              </p:par>
                              <p:par>
                                <p:cTn id="50" presetID="42" presetClass="path" presetSubtype="0" fill="hold" nodeType="withEffect">
                                  <p:stCondLst>
                                    <p:cond delay="0"/>
                                  </p:stCondLst>
                                  <p:childTnLst>
                                    <p:animMotion origin="layout" path="M -4.44444E-6 -1.11111E-6 L -0.05156 0.06875 " pathEditMode="relative" rAng="0" ptsTypes="AA">
                                      <p:cBhvr>
                                        <p:cTn id="51" dur="1250" fill="hold"/>
                                        <p:tgtEl>
                                          <p:spTgt spid="68"/>
                                        </p:tgtEl>
                                        <p:attrNameLst>
                                          <p:attrName>ppt_x</p:attrName>
                                          <p:attrName>ppt_y</p:attrName>
                                        </p:attrNameLst>
                                      </p:cBhvr>
                                      <p:rCtr x="-2587" y="3426"/>
                                    </p:animMotion>
                                  </p:childTnLst>
                                </p:cTn>
                              </p:par>
                              <p:par>
                                <p:cTn id="52" presetID="42" presetClass="path" presetSubtype="0" fill="hold" nodeType="withEffect">
                                  <p:stCondLst>
                                    <p:cond delay="0"/>
                                  </p:stCondLst>
                                  <p:childTnLst>
                                    <p:animMotion origin="layout" path="M 3.88889E-6 -4.07407E-6 L 0.00034 0.09815 " pathEditMode="relative" rAng="0" ptsTypes="AA">
                                      <p:cBhvr>
                                        <p:cTn id="53" dur="1250" fill="hold"/>
                                        <p:tgtEl>
                                          <p:spTgt spid="70"/>
                                        </p:tgtEl>
                                        <p:attrNameLst>
                                          <p:attrName>ppt_x</p:attrName>
                                          <p:attrName>ppt_y</p:attrName>
                                        </p:attrNameLst>
                                      </p:cBhvr>
                                      <p:rCtr x="17" y="4907"/>
                                    </p:animMotion>
                                  </p:childTnLst>
                                </p:cTn>
                              </p:par>
                              <p:par>
                                <p:cTn id="54" presetID="42" presetClass="path" presetSubtype="0" fill="hold" nodeType="withEffect">
                                  <p:stCondLst>
                                    <p:cond delay="0"/>
                                  </p:stCondLst>
                                  <p:childTnLst>
                                    <p:animMotion origin="layout" path="M 1.66667E-6 -1.48148E-6 L 0.05382 0.07083 " pathEditMode="relative" rAng="0" ptsTypes="AA">
                                      <p:cBhvr>
                                        <p:cTn id="55" dur="1250" fill="hold"/>
                                        <p:tgtEl>
                                          <p:spTgt spid="69"/>
                                        </p:tgtEl>
                                        <p:attrNameLst>
                                          <p:attrName>ppt_x</p:attrName>
                                          <p:attrName>ppt_y</p:attrName>
                                        </p:attrNameLst>
                                      </p:cBhvr>
                                      <p:rCtr x="2691" y="3542"/>
                                    </p:animMotion>
                                  </p:childTnLst>
                                </p:cTn>
                              </p:par>
                              <p:par>
                                <p:cTn id="56" presetID="42" presetClass="path" presetSubtype="0" fill="hold" nodeType="withEffect">
                                  <p:stCondLst>
                                    <p:cond delay="0"/>
                                  </p:stCondLst>
                                  <p:childTnLst>
                                    <p:animMotion origin="layout" path="M 5E-6 1.48148E-6 L 0.07257 0.00046 " pathEditMode="relative" rAng="0" ptsTypes="AA">
                                      <p:cBhvr>
                                        <p:cTn id="57" dur="1250" fill="hold"/>
                                        <p:tgtEl>
                                          <p:spTgt spid="67"/>
                                        </p:tgtEl>
                                        <p:attrNameLst>
                                          <p:attrName>ppt_x</p:attrName>
                                          <p:attrName>ppt_y</p:attrName>
                                        </p:attrNameLst>
                                      </p:cBhvr>
                                      <p:rCtr x="3628" y="23"/>
                                    </p:animMotion>
                                  </p:childTnLst>
                                </p:cTn>
                              </p:par>
                              <p:par>
                                <p:cTn id="58" presetID="42" presetClass="path" presetSubtype="0" fill="hold" nodeType="withEffect">
                                  <p:stCondLst>
                                    <p:cond delay="0"/>
                                  </p:stCondLst>
                                  <p:childTnLst>
                                    <p:animMotion origin="layout" path="M 0 -1.11111E-6 L 0.05191 -0.06898 " pathEditMode="relative" rAng="0" ptsTypes="AA">
                                      <p:cBhvr>
                                        <p:cTn id="59" dur="1250" fill="hold"/>
                                        <p:tgtEl>
                                          <p:spTgt spid="65"/>
                                        </p:tgtEl>
                                        <p:attrNameLst>
                                          <p:attrName>ppt_x</p:attrName>
                                          <p:attrName>ppt_y</p:attrName>
                                        </p:attrNameLst>
                                      </p:cBhvr>
                                      <p:rCtr x="2587" y="-3449"/>
                                    </p:animMotion>
                                  </p:childTnLst>
                                </p:cTn>
                              </p:par>
                            </p:childTnLst>
                          </p:cTn>
                        </p:par>
                        <p:par>
                          <p:cTn id="60" fill="hold">
                            <p:stCondLst>
                              <p:cond delay="1750"/>
                            </p:stCondLst>
                            <p:childTnLst>
                              <p:par>
                                <p:cTn id="61" presetID="6" presetClass="emph" presetSubtype="0" fill="hold" grpId="1" nodeType="afterEffect">
                                  <p:stCondLst>
                                    <p:cond delay="0"/>
                                  </p:stCondLst>
                                  <p:childTnLst>
                                    <p:animScale>
                                      <p:cBhvr>
                                        <p:cTn id="62" dur="2000" fill="hold"/>
                                        <p:tgtEl>
                                          <p:spTgt spid="22"/>
                                        </p:tgtEl>
                                      </p:cBhvr>
                                      <p:by x="25000" y="25000"/>
                                    </p:animScale>
                                  </p:childTnLst>
                                </p:cTn>
                              </p:par>
                              <p:par>
                                <p:cTn id="63" presetID="42" presetClass="path" presetSubtype="0" fill="hold" nodeType="withEffect">
                                  <p:stCondLst>
                                    <p:cond delay="0"/>
                                  </p:stCondLst>
                                  <p:childTnLst>
                                    <p:animMotion origin="layout" path="M 1.94444E-6 -0.09792 L 0.00052 0.12269 " pathEditMode="relative" rAng="0" ptsTypes="AA">
                                      <p:cBhvr>
                                        <p:cTn id="64" dur="2000" fill="hold"/>
                                        <p:tgtEl>
                                          <p:spTgt spid="63"/>
                                        </p:tgtEl>
                                        <p:attrNameLst>
                                          <p:attrName>ppt_x</p:attrName>
                                          <p:attrName>ppt_y</p:attrName>
                                        </p:attrNameLst>
                                      </p:cBhvr>
                                      <p:rCtr x="17" y="11019"/>
                                    </p:animMotion>
                                  </p:childTnLst>
                                </p:cTn>
                              </p:par>
                              <p:par>
                                <p:cTn id="65" presetID="42" presetClass="path" presetSubtype="0" fill="hold" nodeType="withEffect">
                                  <p:stCondLst>
                                    <p:cond delay="0"/>
                                  </p:stCondLst>
                                  <p:childTnLst>
                                    <p:animMotion origin="layout" path="M -0.05156 -0.06898 L 0.06458 0.08704 " pathEditMode="relative" rAng="0" ptsTypes="AA">
                                      <p:cBhvr>
                                        <p:cTn id="66" dur="2000" fill="hold"/>
                                        <p:tgtEl>
                                          <p:spTgt spid="64"/>
                                        </p:tgtEl>
                                        <p:attrNameLst>
                                          <p:attrName>ppt_x</p:attrName>
                                          <p:attrName>ppt_y</p:attrName>
                                        </p:attrNameLst>
                                      </p:cBhvr>
                                      <p:rCtr x="5799" y="7801"/>
                                    </p:animMotion>
                                  </p:childTnLst>
                                </p:cTn>
                              </p:par>
                              <p:par>
                                <p:cTn id="67" presetID="42" presetClass="path" presetSubtype="0" fill="hold" nodeType="withEffect">
                                  <p:stCondLst>
                                    <p:cond delay="0"/>
                                  </p:stCondLst>
                                  <p:childTnLst>
                                    <p:animMotion origin="layout" path="M -0.07327 -0.00023 L 0.09062 -2.96296E-6 " pathEditMode="relative" rAng="0" ptsTypes="AA">
                                      <p:cBhvr>
                                        <p:cTn id="68" dur="2000" fill="hold"/>
                                        <p:tgtEl>
                                          <p:spTgt spid="66"/>
                                        </p:tgtEl>
                                        <p:attrNameLst>
                                          <p:attrName>ppt_x</p:attrName>
                                          <p:attrName>ppt_y</p:attrName>
                                        </p:attrNameLst>
                                      </p:cBhvr>
                                      <p:rCtr x="8194" y="0"/>
                                    </p:animMotion>
                                  </p:childTnLst>
                                </p:cTn>
                              </p:par>
                              <p:par>
                                <p:cTn id="69" presetID="42" presetClass="path" presetSubtype="0" fill="hold" nodeType="withEffect">
                                  <p:stCondLst>
                                    <p:cond delay="0"/>
                                  </p:stCondLst>
                                  <p:childTnLst>
                                    <p:animMotion origin="layout" path="M -0.05156 0.06875 L 0.06355 -0.08518 " pathEditMode="relative" rAng="0" ptsTypes="AA">
                                      <p:cBhvr>
                                        <p:cTn id="70" dur="2000" fill="hold"/>
                                        <p:tgtEl>
                                          <p:spTgt spid="68"/>
                                        </p:tgtEl>
                                        <p:attrNameLst>
                                          <p:attrName>ppt_x</p:attrName>
                                          <p:attrName>ppt_y</p:attrName>
                                        </p:attrNameLst>
                                      </p:cBhvr>
                                      <p:rCtr x="5747" y="-7708"/>
                                    </p:animMotion>
                                  </p:childTnLst>
                                </p:cTn>
                              </p:par>
                              <p:par>
                                <p:cTn id="71" presetID="42" presetClass="path" presetSubtype="0" fill="hold" nodeType="withEffect">
                                  <p:stCondLst>
                                    <p:cond delay="0"/>
                                  </p:stCondLst>
                                  <p:childTnLst>
                                    <p:animMotion origin="layout" path="M 0.00034 0.09815 L 0.00017 -0.1206 " pathEditMode="relative" rAng="0" ptsTypes="AA">
                                      <p:cBhvr>
                                        <p:cTn id="72" dur="2000" fill="hold"/>
                                        <p:tgtEl>
                                          <p:spTgt spid="70"/>
                                        </p:tgtEl>
                                        <p:attrNameLst>
                                          <p:attrName>ppt_x</p:attrName>
                                          <p:attrName>ppt_y</p:attrName>
                                        </p:attrNameLst>
                                      </p:cBhvr>
                                      <p:rCtr x="-17" y="-10949"/>
                                    </p:animMotion>
                                  </p:childTnLst>
                                </p:cTn>
                              </p:par>
                              <p:par>
                                <p:cTn id="73" presetID="42" presetClass="path" presetSubtype="0" fill="hold" nodeType="withEffect">
                                  <p:stCondLst>
                                    <p:cond delay="0"/>
                                  </p:stCondLst>
                                  <p:childTnLst>
                                    <p:animMotion origin="layout" path="M 0.05382 0.07083 L -0.06129 -0.08217 " pathEditMode="relative" rAng="0" ptsTypes="AA">
                                      <p:cBhvr>
                                        <p:cTn id="74" dur="2000" fill="hold"/>
                                        <p:tgtEl>
                                          <p:spTgt spid="69"/>
                                        </p:tgtEl>
                                        <p:attrNameLst>
                                          <p:attrName>ppt_x</p:attrName>
                                          <p:attrName>ppt_y</p:attrName>
                                        </p:attrNameLst>
                                      </p:cBhvr>
                                      <p:rCtr x="-5764" y="-7662"/>
                                    </p:animMotion>
                                  </p:childTnLst>
                                </p:cTn>
                              </p:par>
                              <p:par>
                                <p:cTn id="75" presetID="42" presetClass="path" presetSubtype="0" fill="hold" nodeType="withEffect">
                                  <p:stCondLst>
                                    <p:cond delay="0"/>
                                  </p:stCondLst>
                                  <p:childTnLst>
                                    <p:animMotion origin="layout" path="M 0.07257 0.00046 L -0.09062 0.00069 " pathEditMode="relative" rAng="0" ptsTypes="AA">
                                      <p:cBhvr>
                                        <p:cTn id="76" dur="2000" fill="hold"/>
                                        <p:tgtEl>
                                          <p:spTgt spid="67"/>
                                        </p:tgtEl>
                                        <p:attrNameLst>
                                          <p:attrName>ppt_x</p:attrName>
                                          <p:attrName>ppt_y</p:attrName>
                                        </p:attrNameLst>
                                      </p:cBhvr>
                                      <p:rCtr x="-8160" y="0"/>
                                    </p:animMotion>
                                  </p:childTnLst>
                                </p:cTn>
                              </p:par>
                              <p:par>
                                <p:cTn id="77" presetID="42" presetClass="path" presetSubtype="0" fill="hold" nodeType="withEffect">
                                  <p:stCondLst>
                                    <p:cond delay="0"/>
                                  </p:stCondLst>
                                  <p:childTnLst>
                                    <p:animMotion origin="layout" path="M 0.05191 -0.06898 L -0.06389 0.08542 " pathEditMode="relative" rAng="0" ptsTypes="AA">
                                      <p:cBhvr>
                                        <p:cTn id="78" dur="2000" fill="hold"/>
                                        <p:tgtEl>
                                          <p:spTgt spid="65"/>
                                        </p:tgtEl>
                                        <p:attrNameLst>
                                          <p:attrName>ppt_x</p:attrName>
                                          <p:attrName>ppt_y</p:attrName>
                                        </p:attrNameLst>
                                      </p:cBhvr>
                                      <p:rCtr x="-5799" y="7708"/>
                                    </p:animMotion>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3" nodeType="click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63"/>
                                        </p:tgtEl>
                                      </p:cBhvr>
                                    </p:animEffect>
                                    <p:set>
                                      <p:cBhvr>
                                        <p:cTn id="86" dur="1" fill="hold">
                                          <p:stCondLst>
                                            <p:cond delay="499"/>
                                          </p:stCondLst>
                                        </p:cTn>
                                        <p:tgtEl>
                                          <p:spTgt spid="6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64"/>
                                        </p:tgtEl>
                                      </p:cBhvr>
                                    </p:animEffect>
                                    <p:set>
                                      <p:cBhvr>
                                        <p:cTn id="89" dur="1" fill="hold">
                                          <p:stCondLst>
                                            <p:cond delay="499"/>
                                          </p:stCondLst>
                                        </p:cTn>
                                        <p:tgtEl>
                                          <p:spTgt spid="64"/>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6"/>
                                        </p:tgtEl>
                                      </p:cBhvr>
                                    </p:animEffect>
                                    <p:set>
                                      <p:cBhvr>
                                        <p:cTn id="92" dur="1" fill="hold">
                                          <p:stCondLst>
                                            <p:cond delay="499"/>
                                          </p:stCondLst>
                                        </p:cTn>
                                        <p:tgtEl>
                                          <p:spTgt spid="66"/>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8"/>
                                        </p:tgtEl>
                                      </p:cBhvr>
                                    </p:animEffect>
                                    <p:set>
                                      <p:cBhvr>
                                        <p:cTn id="95" dur="1" fill="hold">
                                          <p:stCondLst>
                                            <p:cond delay="499"/>
                                          </p:stCondLst>
                                        </p:cTn>
                                        <p:tgtEl>
                                          <p:spTgt spid="6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70"/>
                                        </p:tgtEl>
                                      </p:cBhvr>
                                    </p:animEffect>
                                    <p:set>
                                      <p:cBhvr>
                                        <p:cTn id="98" dur="1" fill="hold">
                                          <p:stCondLst>
                                            <p:cond delay="499"/>
                                          </p:stCondLst>
                                        </p:cTn>
                                        <p:tgtEl>
                                          <p:spTgt spid="70"/>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69"/>
                                        </p:tgtEl>
                                      </p:cBhvr>
                                    </p:animEffect>
                                    <p:set>
                                      <p:cBhvr>
                                        <p:cTn id="101" dur="1" fill="hold">
                                          <p:stCondLst>
                                            <p:cond delay="499"/>
                                          </p:stCondLst>
                                        </p:cTn>
                                        <p:tgtEl>
                                          <p:spTgt spid="6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67"/>
                                        </p:tgtEl>
                                      </p:cBhvr>
                                    </p:animEffect>
                                    <p:set>
                                      <p:cBhvr>
                                        <p:cTn id="104" dur="1" fill="hold">
                                          <p:stCondLst>
                                            <p:cond delay="499"/>
                                          </p:stCondLst>
                                        </p:cTn>
                                        <p:tgtEl>
                                          <p:spTgt spid="67"/>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65"/>
                                        </p:tgtEl>
                                      </p:cBhvr>
                                    </p:animEffect>
                                    <p:set>
                                      <p:cBhvr>
                                        <p:cTn id="107" dur="1" fill="hold">
                                          <p:stCondLst>
                                            <p:cond delay="499"/>
                                          </p:stCondLst>
                                        </p:cTn>
                                        <p:tgtEl>
                                          <p:spTgt spid="65"/>
                                        </p:tgtEl>
                                        <p:attrNameLst>
                                          <p:attrName>style.visibility</p:attrName>
                                        </p:attrNameLst>
                                      </p:cBhvr>
                                      <p:to>
                                        <p:strVal val="hidden"/>
                                      </p:to>
                                    </p:set>
                                  </p:childTnLst>
                                </p:cTn>
                              </p:par>
                            </p:childTnLst>
                          </p:cTn>
                        </p:par>
                        <p:par>
                          <p:cTn id="108" fill="hold">
                            <p:stCondLst>
                              <p:cond delay="500"/>
                            </p:stCondLst>
                            <p:childTnLst>
                              <p:par>
                                <p:cTn id="109" presetID="10" presetClass="entr" presetSubtype="0" fill="hold" nodeType="after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500"/>
                                        <p:tgtEl>
                                          <p:spTgt spid="60"/>
                                        </p:tgtEl>
                                      </p:cBhvr>
                                    </p:animEffect>
                                  </p:childTnLst>
                                </p:cTn>
                              </p:par>
                              <p:par>
                                <p:cTn id="112" presetID="10" presetClass="entr" presetSubtype="0" fill="hold" nodeType="with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fade">
                                      <p:cBhvr>
                                        <p:cTn id="114" dur="500"/>
                                        <p:tgtEl>
                                          <p:spTgt spid="6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4"/>
                                        </p:tgtEl>
                                        <p:attrNameLst>
                                          <p:attrName>style.visibility</p:attrName>
                                        </p:attrNameLst>
                                      </p:cBhvr>
                                      <p:to>
                                        <p:strVal val="visible"/>
                                      </p:to>
                                    </p:set>
                                    <p:animEffect transition="in" filter="fade">
                                      <p:cBhvr>
                                        <p:cTn id="117" dur="500"/>
                                        <p:tgtEl>
                                          <p:spTgt spid="94"/>
                                        </p:tgtEl>
                                      </p:cBhvr>
                                    </p:animEffect>
                                  </p:childTnLst>
                                </p:cTn>
                              </p:par>
                              <p:par>
                                <p:cTn id="118" presetID="10" presetClass="entr" presetSubtype="0" fill="hold" nodeType="withEffect">
                                  <p:stCondLst>
                                    <p:cond delay="0"/>
                                  </p:stCondLst>
                                  <p:childTnLst>
                                    <p:set>
                                      <p:cBhvr>
                                        <p:cTn id="119" dur="1" fill="hold">
                                          <p:stCondLst>
                                            <p:cond delay="0"/>
                                          </p:stCondLst>
                                        </p:cTn>
                                        <p:tgtEl>
                                          <p:spTgt spid="78"/>
                                        </p:tgtEl>
                                        <p:attrNameLst>
                                          <p:attrName>style.visibility</p:attrName>
                                        </p:attrNameLst>
                                      </p:cBhvr>
                                      <p:to>
                                        <p:strVal val="visible"/>
                                      </p:to>
                                    </p:set>
                                    <p:animEffect transition="in" filter="fade">
                                      <p:cBhvr>
                                        <p:cTn id="120" dur="500"/>
                                        <p:tgtEl>
                                          <p:spTgt spid="7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3"/>
                                        </p:tgtEl>
                                        <p:attrNameLst>
                                          <p:attrName>style.visibility</p:attrName>
                                        </p:attrNameLst>
                                      </p:cBhvr>
                                      <p:to>
                                        <p:strVal val="visible"/>
                                      </p:to>
                                    </p:set>
                                    <p:animEffect transition="in" filter="fade">
                                      <p:cBhvr>
                                        <p:cTn id="123" dur="500"/>
                                        <p:tgtEl>
                                          <p:spTgt spid="103"/>
                                        </p:tgtEl>
                                      </p:cBhvr>
                                    </p:animEffect>
                                  </p:childTnLst>
                                </p:cTn>
                              </p:par>
                              <p:par>
                                <p:cTn id="124" presetID="10" presetClass="entr" presetSubtype="0" fill="hold" nodeType="withEffect">
                                  <p:stCondLst>
                                    <p:cond delay="0"/>
                                  </p:stCondLst>
                                  <p:childTnLst>
                                    <p:set>
                                      <p:cBhvr>
                                        <p:cTn id="125" dur="1" fill="hold">
                                          <p:stCondLst>
                                            <p:cond delay="0"/>
                                          </p:stCondLst>
                                        </p:cTn>
                                        <p:tgtEl>
                                          <p:spTgt spid="90"/>
                                        </p:tgtEl>
                                        <p:attrNameLst>
                                          <p:attrName>style.visibility</p:attrName>
                                        </p:attrNameLst>
                                      </p:cBhvr>
                                      <p:to>
                                        <p:strVal val="visible"/>
                                      </p:to>
                                    </p:set>
                                    <p:animEffect transition="in" filter="fade">
                                      <p:cBhvr>
                                        <p:cTn id="126" dur="500"/>
                                        <p:tgtEl>
                                          <p:spTgt spid="90"/>
                                        </p:tgtEl>
                                      </p:cBhvr>
                                    </p:animEffect>
                                  </p:childTnLst>
                                </p:cTn>
                              </p:par>
                              <p:par>
                                <p:cTn id="127" presetID="10" presetClass="entr" presetSubtype="0" fill="hold" nodeType="withEffect">
                                  <p:stCondLst>
                                    <p:cond delay="0"/>
                                  </p:stCondLst>
                                  <p:childTnLst>
                                    <p:set>
                                      <p:cBhvr>
                                        <p:cTn id="128" dur="1" fill="hold">
                                          <p:stCondLst>
                                            <p:cond delay="0"/>
                                          </p:stCondLst>
                                        </p:cTn>
                                        <p:tgtEl>
                                          <p:spTgt spid="80"/>
                                        </p:tgtEl>
                                        <p:attrNameLst>
                                          <p:attrName>style.visibility</p:attrName>
                                        </p:attrNameLst>
                                      </p:cBhvr>
                                      <p:to>
                                        <p:strVal val="visible"/>
                                      </p:to>
                                    </p:set>
                                    <p:animEffect transition="in" filter="fade">
                                      <p:cBhvr>
                                        <p:cTn id="129" dur="500"/>
                                        <p:tgtEl>
                                          <p:spTgt spid="80"/>
                                        </p:tgtEl>
                                      </p:cBhvr>
                                    </p:animEffect>
                                  </p:childTnLst>
                                </p:cTn>
                              </p:par>
                              <p:par>
                                <p:cTn id="130" presetID="10" presetClass="entr" presetSubtype="0" fill="hold" nodeType="withEffect">
                                  <p:stCondLst>
                                    <p:cond delay="0"/>
                                  </p:stCondLst>
                                  <p:childTnLst>
                                    <p:set>
                                      <p:cBhvr>
                                        <p:cTn id="131" dur="1" fill="hold">
                                          <p:stCondLst>
                                            <p:cond delay="0"/>
                                          </p:stCondLst>
                                        </p:cTn>
                                        <p:tgtEl>
                                          <p:spTgt spid="87"/>
                                        </p:tgtEl>
                                        <p:attrNameLst>
                                          <p:attrName>style.visibility</p:attrName>
                                        </p:attrNameLst>
                                      </p:cBhvr>
                                      <p:to>
                                        <p:strVal val="visible"/>
                                      </p:to>
                                    </p:set>
                                    <p:animEffect transition="in" filter="fade">
                                      <p:cBhvr>
                                        <p:cTn id="132" dur="500"/>
                                        <p:tgtEl>
                                          <p:spTgt spid="87"/>
                                        </p:tgtEl>
                                      </p:cBhvr>
                                    </p:animEffect>
                                  </p:childTnLst>
                                </p:cTn>
                              </p:par>
                              <p:par>
                                <p:cTn id="133" presetID="10" presetClass="entr" presetSubtype="0" fill="hold" nodeType="withEffect">
                                  <p:stCondLst>
                                    <p:cond delay="0"/>
                                  </p:stCondLst>
                                  <p:childTnLst>
                                    <p:set>
                                      <p:cBhvr>
                                        <p:cTn id="134" dur="1" fill="hold">
                                          <p:stCondLst>
                                            <p:cond delay="0"/>
                                          </p:stCondLst>
                                        </p:cTn>
                                        <p:tgtEl>
                                          <p:spTgt spid="83"/>
                                        </p:tgtEl>
                                        <p:attrNameLst>
                                          <p:attrName>style.visibility</p:attrName>
                                        </p:attrNameLst>
                                      </p:cBhvr>
                                      <p:to>
                                        <p:strVal val="visible"/>
                                      </p:to>
                                    </p:set>
                                    <p:animEffect transition="in" filter="fade">
                                      <p:cBhvr>
                                        <p:cTn id="135" dur="500"/>
                                        <p:tgtEl>
                                          <p:spTgt spid="83"/>
                                        </p:tgtEl>
                                      </p:cBhvr>
                                    </p:animEffect>
                                  </p:childTnLst>
                                </p:cTn>
                              </p:par>
                              <p:par>
                                <p:cTn id="136" presetID="10" presetClass="entr" presetSubtype="0" fill="hold" nodeType="withEffect">
                                  <p:stCondLst>
                                    <p:cond delay="0"/>
                                  </p:stCondLst>
                                  <p:childTnLst>
                                    <p:set>
                                      <p:cBhvr>
                                        <p:cTn id="137" dur="1" fill="hold">
                                          <p:stCondLst>
                                            <p:cond delay="0"/>
                                          </p:stCondLst>
                                        </p:cTn>
                                        <p:tgtEl>
                                          <p:spTgt spid="89"/>
                                        </p:tgtEl>
                                        <p:attrNameLst>
                                          <p:attrName>style.visibility</p:attrName>
                                        </p:attrNameLst>
                                      </p:cBhvr>
                                      <p:to>
                                        <p:strVal val="visible"/>
                                      </p:to>
                                    </p:set>
                                    <p:animEffect transition="in" filter="fade">
                                      <p:cBhvr>
                                        <p:cTn id="138" dur="500"/>
                                        <p:tgtEl>
                                          <p:spTgt spid="89"/>
                                        </p:tgtEl>
                                      </p:cBhvr>
                                    </p:animEffect>
                                  </p:childTnLst>
                                </p:cTn>
                              </p:par>
                              <p:par>
                                <p:cTn id="139" presetID="10" presetClass="entr" presetSubtype="0" fill="hold" nodeType="withEffect">
                                  <p:stCondLst>
                                    <p:cond delay="0"/>
                                  </p:stCondLst>
                                  <p:childTnLst>
                                    <p:set>
                                      <p:cBhvr>
                                        <p:cTn id="140" dur="1" fill="hold">
                                          <p:stCondLst>
                                            <p:cond delay="0"/>
                                          </p:stCondLst>
                                        </p:cTn>
                                        <p:tgtEl>
                                          <p:spTgt spid="81"/>
                                        </p:tgtEl>
                                        <p:attrNameLst>
                                          <p:attrName>style.visibility</p:attrName>
                                        </p:attrNameLst>
                                      </p:cBhvr>
                                      <p:to>
                                        <p:strVal val="visible"/>
                                      </p:to>
                                    </p:set>
                                    <p:animEffect transition="in" filter="fade">
                                      <p:cBhvr>
                                        <p:cTn id="141" dur="500"/>
                                        <p:tgtEl>
                                          <p:spTgt spid="81"/>
                                        </p:tgtEl>
                                      </p:cBhvr>
                                    </p:animEffect>
                                  </p:childTnLst>
                                </p:cTn>
                              </p:par>
                              <p:par>
                                <p:cTn id="142" presetID="10" presetClass="entr" presetSubtype="0" fill="hold" nodeType="withEffect">
                                  <p:stCondLst>
                                    <p:cond delay="0"/>
                                  </p:stCondLst>
                                  <p:childTnLst>
                                    <p:set>
                                      <p:cBhvr>
                                        <p:cTn id="143" dur="1" fill="hold">
                                          <p:stCondLst>
                                            <p:cond delay="0"/>
                                          </p:stCondLst>
                                        </p:cTn>
                                        <p:tgtEl>
                                          <p:spTgt spid="85"/>
                                        </p:tgtEl>
                                        <p:attrNameLst>
                                          <p:attrName>style.visibility</p:attrName>
                                        </p:attrNameLst>
                                      </p:cBhvr>
                                      <p:to>
                                        <p:strVal val="visible"/>
                                      </p:to>
                                    </p:set>
                                    <p:animEffect transition="in" filter="fade">
                                      <p:cBhvr>
                                        <p:cTn id="144" dur="500"/>
                                        <p:tgtEl>
                                          <p:spTgt spid="85"/>
                                        </p:tgtEl>
                                      </p:cBhvr>
                                    </p:animEffect>
                                  </p:childTnLst>
                                </p:cTn>
                              </p:par>
                              <p:par>
                                <p:cTn id="145" presetID="10" presetClass="entr" presetSubtype="0" fill="hold" nodeType="with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fade">
                                      <p:cBhvr>
                                        <p:cTn id="147" dur="500"/>
                                        <p:tgtEl>
                                          <p:spTgt spid="84"/>
                                        </p:tgtEl>
                                      </p:cBhvr>
                                    </p:animEffect>
                                  </p:childTnLst>
                                </p:cTn>
                              </p:par>
                              <p:par>
                                <p:cTn id="148" presetID="10" presetClass="entr" presetSubtype="0" fill="hold" nodeType="withEffect">
                                  <p:stCondLst>
                                    <p:cond delay="0"/>
                                  </p:stCondLst>
                                  <p:childTnLst>
                                    <p:set>
                                      <p:cBhvr>
                                        <p:cTn id="149" dur="1" fill="hold">
                                          <p:stCondLst>
                                            <p:cond delay="0"/>
                                          </p:stCondLst>
                                        </p:cTn>
                                        <p:tgtEl>
                                          <p:spTgt spid="88"/>
                                        </p:tgtEl>
                                        <p:attrNameLst>
                                          <p:attrName>style.visibility</p:attrName>
                                        </p:attrNameLst>
                                      </p:cBhvr>
                                      <p:to>
                                        <p:strVal val="visible"/>
                                      </p:to>
                                    </p:set>
                                    <p:animEffect transition="in" filter="fade">
                                      <p:cBhvr>
                                        <p:cTn id="150" dur="500"/>
                                        <p:tgtEl>
                                          <p:spTgt spid="88"/>
                                        </p:tgtEl>
                                      </p:cBhvr>
                                    </p:animEffect>
                                  </p:childTnLst>
                                </p:cTn>
                              </p:par>
                              <p:par>
                                <p:cTn id="151" presetID="10" presetClass="entr" presetSubtype="0" fill="hold" nodeType="with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fade">
                                      <p:cBhvr>
                                        <p:cTn id="153" dur="500"/>
                                        <p:tgtEl>
                                          <p:spTgt spid="79"/>
                                        </p:tgtEl>
                                      </p:cBhvr>
                                    </p:animEffect>
                                  </p:childTnLst>
                                </p:cTn>
                              </p:par>
                              <p:par>
                                <p:cTn id="154" presetID="10" presetClass="entr" presetSubtype="0" fill="hold" nodeType="withEffect">
                                  <p:stCondLst>
                                    <p:cond delay="0"/>
                                  </p:stCondLst>
                                  <p:childTnLst>
                                    <p:set>
                                      <p:cBhvr>
                                        <p:cTn id="155" dur="1" fill="hold">
                                          <p:stCondLst>
                                            <p:cond delay="0"/>
                                          </p:stCondLst>
                                        </p:cTn>
                                        <p:tgtEl>
                                          <p:spTgt spid="86"/>
                                        </p:tgtEl>
                                        <p:attrNameLst>
                                          <p:attrName>style.visibility</p:attrName>
                                        </p:attrNameLst>
                                      </p:cBhvr>
                                      <p:to>
                                        <p:strVal val="visible"/>
                                      </p:to>
                                    </p:set>
                                    <p:animEffect transition="in" filter="fade">
                                      <p:cBhvr>
                                        <p:cTn id="156" dur="500"/>
                                        <p:tgtEl>
                                          <p:spTgt spid="86"/>
                                        </p:tgtEl>
                                      </p:cBhvr>
                                    </p:animEffect>
                                  </p:childTnLst>
                                </p:cTn>
                              </p:par>
                              <p:par>
                                <p:cTn id="157" presetID="10" presetClass="entr" presetSubtype="0" fill="hold" nodeType="withEffect">
                                  <p:stCondLst>
                                    <p:cond delay="0"/>
                                  </p:stCondLst>
                                  <p:childTnLst>
                                    <p:set>
                                      <p:cBhvr>
                                        <p:cTn id="158" dur="1" fill="hold">
                                          <p:stCondLst>
                                            <p:cond delay="0"/>
                                          </p:stCondLst>
                                        </p:cTn>
                                        <p:tgtEl>
                                          <p:spTgt spid="82"/>
                                        </p:tgtEl>
                                        <p:attrNameLst>
                                          <p:attrName>style.visibility</p:attrName>
                                        </p:attrNameLst>
                                      </p:cBhvr>
                                      <p:to>
                                        <p:strVal val="visible"/>
                                      </p:to>
                                    </p:set>
                                    <p:animEffect transition="in" filter="fade">
                                      <p:cBhvr>
                                        <p:cTn id="159" dur="500"/>
                                        <p:tgtEl>
                                          <p:spTgt spid="82"/>
                                        </p:tgtEl>
                                      </p:cBhvr>
                                    </p:animEffect>
                                  </p:childTnLst>
                                </p:cTn>
                              </p:par>
                              <p:par>
                                <p:cTn id="160" presetID="10" presetClass="entr" presetSubtype="0" fill="hold" nodeType="withEffect">
                                  <p:stCondLst>
                                    <p:cond delay="0"/>
                                  </p:stCondLst>
                                  <p:childTnLst>
                                    <p:set>
                                      <p:cBhvr>
                                        <p:cTn id="161" dur="1" fill="hold">
                                          <p:stCondLst>
                                            <p:cond delay="0"/>
                                          </p:stCondLst>
                                        </p:cTn>
                                        <p:tgtEl>
                                          <p:spTgt spid="91"/>
                                        </p:tgtEl>
                                        <p:attrNameLst>
                                          <p:attrName>style.visibility</p:attrName>
                                        </p:attrNameLst>
                                      </p:cBhvr>
                                      <p:to>
                                        <p:strVal val="visible"/>
                                      </p:to>
                                    </p:set>
                                    <p:animEffect transition="in" filter="fade">
                                      <p:cBhvr>
                                        <p:cTn id="162" dur="500"/>
                                        <p:tgtEl>
                                          <p:spTgt spid="91"/>
                                        </p:tgtEl>
                                      </p:cBhvr>
                                    </p:animEffect>
                                  </p:childTnLst>
                                </p:cTn>
                              </p:par>
                              <p:par>
                                <p:cTn id="163" presetID="10" presetClass="entr" presetSubtype="0" fill="hold" nodeType="withEffect">
                                  <p:stCondLst>
                                    <p:cond delay="0"/>
                                  </p:stCondLst>
                                  <p:childTnLst>
                                    <p:set>
                                      <p:cBhvr>
                                        <p:cTn id="164" dur="1" fill="hold">
                                          <p:stCondLst>
                                            <p:cond delay="0"/>
                                          </p:stCondLst>
                                        </p:cTn>
                                        <p:tgtEl>
                                          <p:spTgt spid="77"/>
                                        </p:tgtEl>
                                        <p:attrNameLst>
                                          <p:attrName>style.visibility</p:attrName>
                                        </p:attrNameLst>
                                      </p:cBhvr>
                                      <p:to>
                                        <p:strVal val="visible"/>
                                      </p:to>
                                    </p:set>
                                    <p:animEffect transition="in" filter="fade">
                                      <p:cBhvr>
                                        <p:cTn id="165" dur="500"/>
                                        <p:tgtEl>
                                          <p:spTgt spid="77"/>
                                        </p:tgtEl>
                                      </p:cBhvr>
                                    </p:animEffect>
                                  </p:childTnLst>
                                </p:cTn>
                              </p:par>
                              <p:par>
                                <p:cTn id="166" presetID="10" presetClass="entr" presetSubtype="0" fill="hold" nodeType="withEffect">
                                  <p:stCondLst>
                                    <p:cond delay="0"/>
                                  </p:stCondLst>
                                  <p:childTnLst>
                                    <p:set>
                                      <p:cBhvr>
                                        <p:cTn id="167" dur="1" fill="hold">
                                          <p:stCondLst>
                                            <p:cond delay="0"/>
                                          </p:stCondLst>
                                        </p:cTn>
                                        <p:tgtEl>
                                          <p:spTgt spid="92"/>
                                        </p:tgtEl>
                                        <p:attrNameLst>
                                          <p:attrName>style.visibility</p:attrName>
                                        </p:attrNameLst>
                                      </p:cBhvr>
                                      <p:to>
                                        <p:strVal val="visible"/>
                                      </p:to>
                                    </p:set>
                                    <p:animEffect transition="in" filter="fade">
                                      <p:cBhvr>
                                        <p:cTn id="168" dur="500"/>
                                        <p:tgtEl>
                                          <p:spTgt spid="92"/>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71"/>
                                        </p:tgtEl>
                                        <p:attrNameLst>
                                          <p:attrName>style.visibility</p:attrName>
                                        </p:attrNameLst>
                                      </p:cBhvr>
                                      <p:to>
                                        <p:strVal val="visible"/>
                                      </p:to>
                                    </p:set>
                                    <p:animEffect transition="in" filter="fade">
                                      <p:cBhvr>
                                        <p:cTn id="183" dur="500"/>
                                        <p:tgtEl>
                                          <p:spTgt spid="71"/>
                                        </p:tgtEl>
                                      </p:cBhvr>
                                    </p:animEffect>
                                  </p:childTnLst>
                                </p:cTn>
                              </p:par>
                              <p:par>
                                <p:cTn id="184" presetID="10" presetClass="entr" presetSubtype="0" fill="hold" nodeType="withEffect">
                                  <p:stCondLst>
                                    <p:cond delay="0"/>
                                  </p:stCondLst>
                                  <p:childTnLst>
                                    <p:set>
                                      <p:cBhvr>
                                        <p:cTn id="185" dur="1" fill="hold">
                                          <p:stCondLst>
                                            <p:cond delay="0"/>
                                          </p:stCondLst>
                                        </p:cTn>
                                        <p:tgtEl>
                                          <p:spTgt spid="76"/>
                                        </p:tgtEl>
                                        <p:attrNameLst>
                                          <p:attrName>style.visibility</p:attrName>
                                        </p:attrNameLst>
                                      </p:cBhvr>
                                      <p:to>
                                        <p:strVal val="visible"/>
                                      </p:to>
                                    </p:set>
                                    <p:animEffect transition="in" filter="fade">
                                      <p:cBhvr>
                                        <p:cTn id="186" dur="500"/>
                                        <p:tgtEl>
                                          <p:spTgt spid="76"/>
                                        </p:tgtEl>
                                      </p:cBhvr>
                                    </p:animEffect>
                                  </p:childTnLst>
                                </p:cTn>
                              </p:par>
                            </p:childTnLst>
                          </p:cTn>
                        </p:par>
                      </p:childTnLst>
                    </p:cTn>
                  </p:par>
                  <p:par>
                    <p:cTn id="187" fill="hold">
                      <p:stCondLst>
                        <p:cond delay="indefinite"/>
                      </p:stCondLst>
                      <p:childTnLst>
                        <p:par>
                          <p:cTn id="188" fill="hold">
                            <p:stCondLst>
                              <p:cond delay="0"/>
                            </p:stCondLst>
                            <p:childTnLst>
                              <p:par>
                                <p:cTn id="189" presetID="44" presetClass="path" presetSubtype="0" fill="hold" nodeType="clickEffect">
                                  <p:stCondLst>
                                    <p:cond delay="0"/>
                                  </p:stCondLst>
                                  <p:childTnLst>
                                    <p:animMotion origin="layout" path="M -2.22222E-6 3.7037E-7 C 0.00174 -0.03449 0.01007 -0.04977 0.02709 -0.07245 C 0.03577 -0.08935 0.05799 -0.10139 0.07448 -0.10116 C 0.0915 -0.10116 0.11528 -0.09745 0.12882 -0.07245 C 0.14236 -0.04745 0.1507 -0.03449 0.15018 3.7037E-7 " pathEditMode="relative" rAng="0" ptsTypes="AAAAA">
                                      <p:cBhvr>
                                        <p:cTn id="190" dur="1250" fill="hold"/>
                                        <p:tgtEl>
                                          <p:spTgt spid="60"/>
                                        </p:tgtEl>
                                        <p:attrNameLst>
                                          <p:attrName>ppt_x</p:attrName>
                                          <p:attrName>ppt_y</p:attrName>
                                        </p:attrNameLst>
                                      </p:cBhvr>
                                      <p:rCtr x="7500" y="-5069"/>
                                    </p:animMotion>
                                  </p:childTnLst>
                                </p:cTn>
                              </p:par>
                              <p:par>
                                <p:cTn id="191" presetID="44" presetClass="path" presetSubtype="0" fill="hold" nodeType="withEffect">
                                  <p:stCondLst>
                                    <p:cond delay="0"/>
                                  </p:stCondLst>
                                  <p:childTnLst>
                                    <p:animMotion origin="layout" path="M 1.11111E-6 2.22222E-6 C 0.00312 -0.06528 0.01944 -0.09422 0.0526 -0.13704 C 0.06962 -0.16898 0.11285 -0.19167 0.14496 -0.19144 C 0.17812 -0.19144 0.22448 -0.18426 0.25087 -0.13704 C 0.27726 -0.08982 0.29358 -0.06528 0.29271 2.22222E-6 " pathEditMode="relative" rAng="0" ptsTypes="AAAAA">
                                      <p:cBhvr>
                                        <p:cTn id="192" dur="1250" fill="hold"/>
                                        <p:tgtEl>
                                          <p:spTgt spid="62"/>
                                        </p:tgtEl>
                                        <p:attrNameLst>
                                          <p:attrName>ppt_x</p:attrName>
                                          <p:attrName>ppt_y</p:attrName>
                                        </p:attrNameLst>
                                      </p:cBhvr>
                                      <p:rCtr x="14635" y="-9583"/>
                                    </p:animMotion>
                                  </p:childTnLst>
                                </p:cTn>
                              </p:par>
                              <p:par>
                                <p:cTn id="193" presetID="22" presetClass="entr" presetSubtype="8"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left)">
                                      <p:cBhvr>
                                        <p:cTn id="195" dur="1250"/>
                                        <p:tgtEl>
                                          <p:spTgt spid="59"/>
                                        </p:tgtEl>
                                      </p:cBhvr>
                                    </p:animEffect>
                                  </p:childTnLst>
                                </p:cTn>
                              </p:par>
                              <p:par>
                                <p:cTn id="196" presetID="22" presetClass="entr" presetSubtype="8" fill="hold" grpId="0" nodeType="withEffect">
                                  <p:stCondLst>
                                    <p:cond delay="0"/>
                                  </p:stCondLst>
                                  <p:childTnLst>
                                    <p:set>
                                      <p:cBhvr>
                                        <p:cTn id="197" dur="1" fill="hold">
                                          <p:stCondLst>
                                            <p:cond delay="0"/>
                                          </p:stCondLst>
                                        </p:cTn>
                                        <p:tgtEl>
                                          <p:spTgt spid="61"/>
                                        </p:tgtEl>
                                        <p:attrNameLst>
                                          <p:attrName>style.visibility</p:attrName>
                                        </p:attrNameLst>
                                      </p:cBhvr>
                                      <p:to>
                                        <p:strVal val="visible"/>
                                      </p:to>
                                    </p:set>
                                    <p:animEffect transition="in" filter="wipe(left)">
                                      <p:cBhvr>
                                        <p:cTn id="198" dur="1250"/>
                                        <p:tgtEl>
                                          <p:spTgt spid="61"/>
                                        </p:tgtEl>
                                      </p:cBhvr>
                                    </p:animEffect>
                                  </p:childTnLst>
                                </p:cTn>
                              </p:par>
                              <p:par>
                                <p:cTn id="199" presetID="8" presetClass="emph" presetSubtype="0" fill="hold" nodeType="withEffect">
                                  <p:stCondLst>
                                    <p:cond delay="0"/>
                                  </p:stCondLst>
                                  <p:childTnLst>
                                    <p:animRot by="10800000">
                                      <p:cBhvr>
                                        <p:cTn id="200" dur="1250" fill="hold"/>
                                        <p:tgtEl>
                                          <p:spTgt spid="60"/>
                                        </p:tgtEl>
                                        <p:attrNameLst>
                                          <p:attrName>r</p:attrName>
                                        </p:attrNameLst>
                                      </p:cBhvr>
                                    </p:animRot>
                                  </p:childTnLst>
                                </p:cTn>
                              </p:par>
                              <p:par>
                                <p:cTn id="201" presetID="8" presetClass="emph" presetSubtype="0" fill="hold" nodeType="withEffect">
                                  <p:stCondLst>
                                    <p:cond delay="0"/>
                                  </p:stCondLst>
                                  <p:childTnLst>
                                    <p:animRot by="10800000">
                                      <p:cBhvr>
                                        <p:cTn id="202" dur="1250" fill="hold"/>
                                        <p:tgtEl>
                                          <p:spTgt spid="62"/>
                                        </p:tgtEl>
                                        <p:attrNameLst>
                                          <p:attrName>r</p:attrName>
                                        </p:attrNameLst>
                                      </p:cBhvr>
                                    </p:animRot>
                                  </p:childTnLst>
                                </p:cTn>
                              </p:par>
                              <p:par>
                                <p:cTn id="203" presetID="1" presetClass="exit" presetSubtype="0" fill="hold" grpId="1" nodeType="withEffect">
                                  <p:stCondLst>
                                    <p:cond delay="0"/>
                                  </p:stCondLst>
                                  <p:childTnLst>
                                    <p:set>
                                      <p:cBhvr>
                                        <p:cTn id="204" dur="1" fill="hold">
                                          <p:stCondLst>
                                            <p:cond delay="0"/>
                                          </p:stCondLst>
                                        </p:cTn>
                                        <p:tgtEl>
                                          <p:spTgt spid="94"/>
                                        </p:tgtEl>
                                        <p:attrNameLst>
                                          <p:attrName>style.visibility</p:attrName>
                                        </p:attrNameLst>
                                      </p:cBhvr>
                                      <p:to>
                                        <p:strVal val="hidden"/>
                                      </p:to>
                                    </p:set>
                                  </p:childTnLst>
                                </p:cTn>
                              </p:par>
                              <p:par>
                                <p:cTn id="205" presetID="1" presetClass="exit" presetSubtype="0" fill="hold" grpId="1" nodeType="withEffect">
                                  <p:stCondLst>
                                    <p:cond delay="0"/>
                                  </p:stCondLst>
                                  <p:childTnLst>
                                    <p:set>
                                      <p:cBhvr>
                                        <p:cTn id="206" dur="1" fill="hold">
                                          <p:stCondLst>
                                            <p:cond delay="0"/>
                                          </p:stCondLst>
                                        </p:cTn>
                                        <p:tgtEl>
                                          <p:spTgt spid="103"/>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79"/>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86"/>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95"/>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04"/>
                                        </p:tgtEl>
                                        <p:attrNameLst>
                                          <p:attrName>style.visibility</p:attrName>
                                        </p:attrNameLst>
                                      </p:cBhvr>
                                      <p:to>
                                        <p:strVal val="visible"/>
                                      </p:to>
                                    </p:set>
                                  </p:childTnLst>
                                </p:cTn>
                              </p:par>
                              <p:par>
                                <p:cTn id="215" presetID="1" presetClass="exit" presetSubtype="0" fill="hold" grpId="1" nodeType="withEffect">
                                  <p:stCondLst>
                                    <p:cond delay="250"/>
                                  </p:stCondLst>
                                  <p:childTnLst>
                                    <p:set>
                                      <p:cBhvr>
                                        <p:cTn id="216" dur="1" fill="hold">
                                          <p:stCondLst>
                                            <p:cond delay="0"/>
                                          </p:stCondLst>
                                        </p:cTn>
                                        <p:tgtEl>
                                          <p:spTgt spid="95"/>
                                        </p:tgtEl>
                                        <p:attrNameLst>
                                          <p:attrName>style.visibility</p:attrName>
                                        </p:attrNameLst>
                                      </p:cBhvr>
                                      <p:to>
                                        <p:strVal val="hidden"/>
                                      </p:to>
                                    </p:set>
                                  </p:childTnLst>
                                </p:cTn>
                              </p:par>
                              <p:par>
                                <p:cTn id="217" presetID="1" presetClass="exit" presetSubtype="0" fill="hold" grpId="1" nodeType="withEffect">
                                  <p:stCondLst>
                                    <p:cond delay="250"/>
                                  </p:stCondLst>
                                  <p:childTnLst>
                                    <p:set>
                                      <p:cBhvr>
                                        <p:cTn id="218" dur="1" fill="hold">
                                          <p:stCondLst>
                                            <p:cond delay="0"/>
                                          </p:stCondLst>
                                        </p:cTn>
                                        <p:tgtEl>
                                          <p:spTgt spid="104"/>
                                        </p:tgtEl>
                                        <p:attrNameLst>
                                          <p:attrName>style.visibility</p:attrName>
                                        </p:attrNameLst>
                                      </p:cBhvr>
                                      <p:to>
                                        <p:strVal val="hidden"/>
                                      </p:to>
                                    </p:set>
                                  </p:childTnLst>
                                </p:cTn>
                              </p:par>
                              <p:par>
                                <p:cTn id="219" presetID="1" presetClass="exit" presetSubtype="0" fill="hold" nodeType="withEffect">
                                  <p:stCondLst>
                                    <p:cond delay="250"/>
                                  </p:stCondLst>
                                  <p:childTnLst>
                                    <p:set>
                                      <p:cBhvr>
                                        <p:cTn id="220" dur="1" fill="hold">
                                          <p:stCondLst>
                                            <p:cond delay="0"/>
                                          </p:stCondLst>
                                        </p:cTn>
                                        <p:tgtEl>
                                          <p:spTgt spid="82"/>
                                        </p:tgtEl>
                                        <p:attrNameLst>
                                          <p:attrName>style.visibility</p:attrName>
                                        </p:attrNameLst>
                                      </p:cBhvr>
                                      <p:to>
                                        <p:strVal val="hidden"/>
                                      </p:to>
                                    </p:set>
                                  </p:childTnLst>
                                </p:cTn>
                              </p:par>
                              <p:par>
                                <p:cTn id="221" presetID="1" presetClass="exit" presetSubtype="0" fill="hold" nodeType="withEffect">
                                  <p:stCondLst>
                                    <p:cond delay="250"/>
                                  </p:stCondLst>
                                  <p:childTnLst>
                                    <p:set>
                                      <p:cBhvr>
                                        <p:cTn id="222" dur="1" fill="hold">
                                          <p:stCondLst>
                                            <p:cond delay="0"/>
                                          </p:stCondLst>
                                        </p:cTn>
                                        <p:tgtEl>
                                          <p:spTgt spid="91"/>
                                        </p:tgtEl>
                                        <p:attrNameLst>
                                          <p:attrName>style.visibility</p:attrName>
                                        </p:attrNameLst>
                                      </p:cBhvr>
                                      <p:to>
                                        <p:strVal val="hidden"/>
                                      </p:to>
                                    </p:set>
                                  </p:childTnLst>
                                </p:cTn>
                              </p:par>
                              <p:par>
                                <p:cTn id="223" presetID="1" presetClass="entr" presetSubtype="0" fill="hold" grpId="0" nodeType="withEffect">
                                  <p:stCondLst>
                                    <p:cond delay="250"/>
                                  </p:stCondLst>
                                  <p:childTnLst>
                                    <p:set>
                                      <p:cBhvr>
                                        <p:cTn id="224" dur="1" fill="hold">
                                          <p:stCondLst>
                                            <p:cond delay="0"/>
                                          </p:stCondLst>
                                        </p:cTn>
                                        <p:tgtEl>
                                          <p:spTgt spid="96"/>
                                        </p:tgtEl>
                                        <p:attrNameLst>
                                          <p:attrName>style.visibility</p:attrName>
                                        </p:attrNameLst>
                                      </p:cBhvr>
                                      <p:to>
                                        <p:strVal val="visible"/>
                                      </p:to>
                                    </p:set>
                                  </p:childTnLst>
                                </p:cTn>
                              </p:par>
                              <p:par>
                                <p:cTn id="225" presetID="1" presetClass="entr" presetSubtype="0" fill="hold" grpId="0" nodeType="withEffect">
                                  <p:stCondLst>
                                    <p:cond delay="25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xit" presetSubtype="0" fill="hold" grpId="1" nodeType="withEffect">
                                  <p:stCondLst>
                                    <p:cond delay="500"/>
                                  </p:stCondLst>
                                  <p:childTnLst>
                                    <p:set>
                                      <p:cBhvr>
                                        <p:cTn id="228" dur="1" fill="hold">
                                          <p:stCondLst>
                                            <p:cond delay="0"/>
                                          </p:stCondLst>
                                        </p:cTn>
                                        <p:tgtEl>
                                          <p:spTgt spid="96"/>
                                        </p:tgtEl>
                                        <p:attrNameLst>
                                          <p:attrName>style.visibility</p:attrName>
                                        </p:attrNameLst>
                                      </p:cBhvr>
                                      <p:to>
                                        <p:strVal val="hidden"/>
                                      </p:to>
                                    </p:set>
                                  </p:childTnLst>
                                </p:cTn>
                              </p:par>
                              <p:par>
                                <p:cTn id="229" presetID="1" presetClass="exit" presetSubtype="0" fill="hold" grpId="1" nodeType="withEffect">
                                  <p:stCondLst>
                                    <p:cond delay="500"/>
                                  </p:stCondLst>
                                  <p:childTnLst>
                                    <p:set>
                                      <p:cBhvr>
                                        <p:cTn id="230" dur="1" fill="hold">
                                          <p:stCondLst>
                                            <p:cond delay="0"/>
                                          </p:stCondLst>
                                        </p:cTn>
                                        <p:tgtEl>
                                          <p:spTgt spid="105"/>
                                        </p:tgtEl>
                                        <p:attrNameLst>
                                          <p:attrName>style.visibility</p:attrName>
                                        </p:attrNameLst>
                                      </p:cBhvr>
                                      <p:to>
                                        <p:strVal val="hidden"/>
                                      </p:to>
                                    </p:set>
                                  </p:childTnLst>
                                </p:cTn>
                              </p:par>
                              <p:par>
                                <p:cTn id="231" presetID="1" presetClass="exit" presetSubtype="0" fill="hold" nodeType="withEffect">
                                  <p:stCondLst>
                                    <p:cond delay="500"/>
                                  </p:stCondLst>
                                  <p:childTnLst>
                                    <p:set>
                                      <p:cBhvr>
                                        <p:cTn id="232" dur="1" fill="hold">
                                          <p:stCondLst>
                                            <p:cond delay="0"/>
                                          </p:stCondLst>
                                        </p:cTn>
                                        <p:tgtEl>
                                          <p:spTgt spid="92"/>
                                        </p:tgtEl>
                                        <p:attrNameLst>
                                          <p:attrName>style.visibility</p:attrName>
                                        </p:attrNameLst>
                                      </p:cBhvr>
                                      <p:to>
                                        <p:strVal val="hidden"/>
                                      </p:to>
                                    </p:set>
                                  </p:childTnLst>
                                </p:cTn>
                              </p:par>
                              <p:par>
                                <p:cTn id="233" presetID="1" presetClass="exit" presetSubtype="0" fill="hold" nodeType="withEffect">
                                  <p:stCondLst>
                                    <p:cond delay="500"/>
                                  </p:stCondLst>
                                  <p:childTnLst>
                                    <p:set>
                                      <p:cBhvr>
                                        <p:cTn id="234" dur="1" fill="hold">
                                          <p:stCondLst>
                                            <p:cond delay="0"/>
                                          </p:stCondLst>
                                        </p:cTn>
                                        <p:tgtEl>
                                          <p:spTgt spid="77"/>
                                        </p:tgtEl>
                                        <p:attrNameLst>
                                          <p:attrName>style.visibility</p:attrName>
                                        </p:attrNameLst>
                                      </p:cBhvr>
                                      <p:to>
                                        <p:strVal val="hidden"/>
                                      </p:to>
                                    </p:set>
                                  </p:childTnLst>
                                </p:cTn>
                              </p:par>
                              <p:par>
                                <p:cTn id="235" presetID="1" presetClass="entr" presetSubtype="0" fill="hold" grpId="0" nodeType="withEffect">
                                  <p:stCondLst>
                                    <p:cond delay="500"/>
                                  </p:stCondLst>
                                  <p:childTnLst>
                                    <p:set>
                                      <p:cBhvr>
                                        <p:cTn id="236" dur="1" fill="hold">
                                          <p:stCondLst>
                                            <p:cond delay="0"/>
                                          </p:stCondLst>
                                        </p:cTn>
                                        <p:tgtEl>
                                          <p:spTgt spid="106"/>
                                        </p:tgtEl>
                                        <p:attrNameLst>
                                          <p:attrName>style.visibility</p:attrName>
                                        </p:attrNameLst>
                                      </p:cBhvr>
                                      <p:to>
                                        <p:strVal val="visible"/>
                                      </p:to>
                                    </p:set>
                                  </p:childTnLst>
                                </p:cTn>
                              </p:par>
                              <p:par>
                                <p:cTn id="237" presetID="1" presetClass="entr" presetSubtype="0" fill="hold" grpId="0" nodeType="withEffect">
                                  <p:stCondLst>
                                    <p:cond delay="500"/>
                                  </p:stCondLst>
                                  <p:childTnLst>
                                    <p:set>
                                      <p:cBhvr>
                                        <p:cTn id="238" dur="1" fill="hold">
                                          <p:stCondLst>
                                            <p:cond delay="0"/>
                                          </p:stCondLst>
                                        </p:cTn>
                                        <p:tgtEl>
                                          <p:spTgt spid="97"/>
                                        </p:tgtEl>
                                        <p:attrNameLst>
                                          <p:attrName>style.visibility</p:attrName>
                                        </p:attrNameLst>
                                      </p:cBhvr>
                                      <p:to>
                                        <p:strVal val="visible"/>
                                      </p:to>
                                    </p:set>
                                  </p:childTnLst>
                                </p:cTn>
                              </p:par>
                              <p:par>
                                <p:cTn id="239" presetID="1" presetClass="exit" presetSubtype="0" fill="hold" grpId="1" nodeType="withEffect">
                                  <p:stCondLst>
                                    <p:cond delay="750"/>
                                  </p:stCondLst>
                                  <p:childTnLst>
                                    <p:set>
                                      <p:cBhvr>
                                        <p:cTn id="240" dur="1" fill="hold">
                                          <p:stCondLst>
                                            <p:cond delay="0"/>
                                          </p:stCondLst>
                                        </p:cTn>
                                        <p:tgtEl>
                                          <p:spTgt spid="97"/>
                                        </p:tgtEl>
                                        <p:attrNameLst>
                                          <p:attrName>style.visibility</p:attrName>
                                        </p:attrNameLst>
                                      </p:cBhvr>
                                      <p:to>
                                        <p:strVal val="hidden"/>
                                      </p:to>
                                    </p:set>
                                  </p:childTnLst>
                                </p:cTn>
                              </p:par>
                              <p:par>
                                <p:cTn id="241" presetID="1" presetClass="exit" presetSubtype="0" fill="hold" grpId="1" nodeType="withEffect">
                                  <p:stCondLst>
                                    <p:cond delay="750"/>
                                  </p:stCondLst>
                                  <p:childTnLst>
                                    <p:set>
                                      <p:cBhvr>
                                        <p:cTn id="242" dur="1" fill="hold">
                                          <p:stCondLst>
                                            <p:cond delay="0"/>
                                          </p:stCondLst>
                                        </p:cTn>
                                        <p:tgtEl>
                                          <p:spTgt spid="106"/>
                                        </p:tgtEl>
                                        <p:attrNameLst>
                                          <p:attrName>style.visibility</p:attrName>
                                        </p:attrNameLst>
                                      </p:cBhvr>
                                      <p:to>
                                        <p:strVal val="hidden"/>
                                      </p:to>
                                    </p:set>
                                  </p:childTnLst>
                                </p:cTn>
                              </p:par>
                              <p:par>
                                <p:cTn id="243" presetID="1" presetClass="exit" presetSubtype="0" fill="hold" nodeType="withEffect">
                                  <p:stCondLst>
                                    <p:cond delay="750"/>
                                  </p:stCondLst>
                                  <p:childTnLst>
                                    <p:set>
                                      <p:cBhvr>
                                        <p:cTn id="244" dur="1" fill="hold">
                                          <p:stCondLst>
                                            <p:cond delay="0"/>
                                          </p:stCondLst>
                                        </p:cTn>
                                        <p:tgtEl>
                                          <p:spTgt spid="90"/>
                                        </p:tgtEl>
                                        <p:attrNameLst>
                                          <p:attrName>style.visibility</p:attrName>
                                        </p:attrNameLst>
                                      </p:cBhvr>
                                      <p:to>
                                        <p:strVal val="hidden"/>
                                      </p:to>
                                    </p:set>
                                  </p:childTnLst>
                                </p:cTn>
                              </p:par>
                              <p:par>
                                <p:cTn id="245" presetID="1" presetClass="exit" presetSubtype="0" fill="hold" nodeType="withEffect">
                                  <p:stCondLst>
                                    <p:cond delay="750"/>
                                  </p:stCondLst>
                                  <p:childTnLst>
                                    <p:set>
                                      <p:cBhvr>
                                        <p:cTn id="246" dur="1" fill="hold">
                                          <p:stCondLst>
                                            <p:cond delay="0"/>
                                          </p:stCondLst>
                                        </p:cTn>
                                        <p:tgtEl>
                                          <p:spTgt spid="78"/>
                                        </p:tgtEl>
                                        <p:attrNameLst>
                                          <p:attrName>style.visibility</p:attrName>
                                        </p:attrNameLst>
                                      </p:cBhvr>
                                      <p:to>
                                        <p:strVal val="hidden"/>
                                      </p:to>
                                    </p:set>
                                  </p:childTnLst>
                                </p:cTn>
                              </p:par>
                              <p:par>
                                <p:cTn id="247" presetID="1" presetClass="entr" presetSubtype="0" fill="hold" grpId="0" nodeType="withEffect">
                                  <p:stCondLst>
                                    <p:cond delay="750"/>
                                  </p:stCondLst>
                                  <p:childTnLst>
                                    <p:set>
                                      <p:cBhvr>
                                        <p:cTn id="248" dur="1" fill="hold">
                                          <p:stCondLst>
                                            <p:cond delay="0"/>
                                          </p:stCondLst>
                                        </p:cTn>
                                        <p:tgtEl>
                                          <p:spTgt spid="98"/>
                                        </p:tgtEl>
                                        <p:attrNameLst>
                                          <p:attrName>style.visibility</p:attrName>
                                        </p:attrNameLst>
                                      </p:cBhvr>
                                      <p:to>
                                        <p:strVal val="visible"/>
                                      </p:to>
                                    </p:set>
                                  </p:childTnLst>
                                </p:cTn>
                              </p:par>
                              <p:par>
                                <p:cTn id="249" presetID="1" presetClass="entr" presetSubtype="0" fill="hold" grpId="0" nodeType="withEffect">
                                  <p:stCondLst>
                                    <p:cond delay="750"/>
                                  </p:stCondLst>
                                  <p:childTnLst>
                                    <p:set>
                                      <p:cBhvr>
                                        <p:cTn id="250" dur="1" fill="hold">
                                          <p:stCondLst>
                                            <p:cond delay="0"/>
                                          </p:stCondLst>
                                        </p:cTn>
                                        <p:tgtEl>
                                          <p:spTgt spid="107"/>
                                        </p:tgtEl>
                                        <p:attrNameLst>
                                          <p:attrName>style.visibility</p:attrName>
                                        </p:attrNameLst>
                                      </p:cBhvr>
                                      <p:to>
                                        <p:strVal val="visible"/>
                                      </p:to>
                                    </p:set>
                                  </p:childTnLst>
                                </p:cTn>
                              </p:par>
                              <p:par>
                                <p:cTn id="251" presetID="1" presetClass="exit" presetSubtype="0" fill="hold" grpId="1" nodeType="withEffect">
                                  <p:stCondLst>
                                    <p:cond delay="1000"/>
                                  </p:stCondLst>
                                  <p:childTnLst>
                                    <p:set>
                                      <p:cBhvr>
                                        <p:cTn id="252" dur="1" fill="hold">
                                          <p:stCondLst>
                                            <p:cond delay="0"/>
                                          </p:stCondLst>
                                        </p:cTn>
                                        <p:tgtEl>
                                          <p:spTgt spid="98"/>
                                        </p:tgtEl>
                                        <p:attrNameLst>
                                          <p:attrName>style.visibility</p:attrName>
                                        </p:attrNameLst>
                                      </p:cBhvr>
                                      <p:to>
                                        <p:strVal val="hidden"/>
                                      </p:to>
                                    </p:set>
                                  </p:childTnLst>
                                </p:cTn>
                              </p:par>
                              <p:par>
                                <p:cTn id="253" presetID="1" presetClass="exit" presetSubtype="0" fill="hold" grpId="1" nodeType="withEffect">
                                  <p:stCondLst>
                                    <p:cond delay="1000"/>
                                  </p:stCondLst>
                                  <p:childTnLst>
                                    <p:set>
                                      <p:cBhvr>
                                        <p:cTn id="254" dur="1" fill="hold">
                                          <p:stCondLst>
                                            <p:cond delay="0"/>
                                          </p:stCondLst>
                                        </p:cTn>
                                        <p:tgtEl>
                                          <p:spTgt spid="107"/>
                                        </p:tgtEl>
                                        <p:attrNameLst>
                                          <p:attrName>style.visibility</p:attrName>
                                        </p:attrNameLst>
                                      </p:cBhvr>
                                      <p:to>
                                        <p:strVal val="hidden"/>
                                      </p:to>
                                    </p:set>
                                  </p:childTnLst>
                                </p:cTn>
                              </p:par>
                              <p:par>
                                <p:cTn id="255" presetID="1" presetClass="exit" presetSubtype="0" fill="hold" nodeType="withEffect">
                                  <p:stCondLst>
                                    <p:cond delay="1000"/>
                                  </p:stCondLst>
                                  <p:childTnLst>
                                    <p:set>
                                      <p:cBhvr>
                                        <p:cTn id="256" dur="1" fill="hold">
                                          <p:stCondLst>
                                            <p:cond delay="0"/>
                                          </p:stCondLst>
                                        </p:cTn>
                                        <p:tgtEl>
                                          <p:spTgt spid="87"/>
                                        </p:tgtEl>
                                        <p:attrNameLst>
                                          <p:attrName>style.visibility</p:attrName>
                                        </p:attrNameLst>
                                      </p:cBhvr>
                                      <p:to>
                                        <p:strVal val="hidden"/>
                                      </p:to>
                                    </p:set>
                                  </p:childTnLst>
                                </p:cTn>
                              </p:par>
                              <p:par>
                                <p:cTn id="257" presetID="1" presetClass="exit" presetSubtype="0" fill="hold" nodeType="withEffect">
                                  <p:stCondLst>
                                    <p:cond delay="1000"/>
                                  </p:stCondLst>
                                  <p:childTnLst>
                                    <p:set>
                                      <p:cBhvr>
                                        <p:cTn id="258" dur="1" fill="hold">
                                          <p:stCondLst>
                                            <p:cond delay="0"/>
                                          </p:stCondLst>
                                        </p:cTn>
                                        <p:tgtEl>
                                          <p:spTgt spid="80"/>
                                        </p:tgtEl>
                                        <p:attrNameLst>
                                          <p:attrName>style.visibility</p:attrName>
                                        </p:attrNameLst>
                                      </p:cBhvr>
                                      <p:to>
                                        <p:strVal val="hidden"/>
                                      </p:to>
                                    </p:set>
                                  </p:childTnLst>
                                </p:cTn>
                              </p:par>
                              <p:par>
                                <p:cTn id="259" presetID="1" presetClass="entr" presetSubtype="0" fill="hold" grpId="0" nodeType="withEffect">
                                  <p:stCondLst>
                                    <p:cond delay="1000"/>
                                  </p:stCondLst>
                                  <p:childTnLst>
                                    <p:set>
                                      <p:cBhvr>
                                        <p:cTn id="260" dur="1" fill="hold">
                                          <p:stCondLst>
                                            <p:cond delay="0"/>
                                          </p:stCondLst>
                                        </p:cTn>
                                        <p:tgtEl>
                                          <p:spTgt spid="99"/>
                                        </p:tgtEl>
                                        <p:attrNameLst>
                                          <p:attrName>style.visibility</p:attrName>
                                        </p:attrNameLst>
                                      </p:cBhvr>
                                      <p:to>
                                        <p:strVal val="visible"/>
                                      </p:to>
                                    </p:set>
                                  </p:childTnLst>
                                </p:cTn>
                              </p:par>
                              <p:par>
                                <p:cTn id="261" presetID="1" presetClass="entr" presetSubtype="0" fill="hold" grpId="0" nodeType="withEffect">
                                  <p:stCondLst>
                                    <p:cond delay="1000"/>
                                  </p:stCondLst>
                                  <p:childTnLst>
                                    <p:set>
                                      <p:cBhvr>
                                        <p:cTn id="262" dur="1" fill="hold">
                                          <p:stCondLst>
                                            <p:cond delay="0"/>
                                          </p:stCondLst>
                                        </p:cTn>
                                        <p:tgtEl>
                                          <p:spTgt spid="108"/>
                                        </p:tgtEl>
                                        <p:attrNameLst>
                                          <p:attrName>style.visibility</p:attrName>
                                        </p:attrNameLst>
                                      </p:cBhvr>
                                      <p:to>
                                        <p:strVal val="visible"/>
                                      </p:to>
                                    </p:set>
                                  </p:childTnLst>
                                </p:cTn>
                              </p:par>
                            </p:childTnLst>
                          </p:cTn>
                        </p:par>
                        <p:par>
                          <p:cTn id="263" fill="hold">
                            <p:stCondLst>
                              <p:cond delay="1250"/>
                            </p:stCondLst>
                            <p:childTnLst>
                              <p:par>
                                <p:cTn id="264" presetID="10" presetClass="exit" presetSubtype="0" fill="hold" nodeType="afterEffect">
                                  <p:stCondLst>
                                    <p:cond delay="250"/>
                                  </p:stCondLst>
                                  <p:childTnLst>
                                    <p:animEffect transition="out" filter="fade">
                                      <p:cBhvr>
                                        <p:cTn id="265" dur="500"/>
                                        <p:tgtEl>
                                          <p:spTgt spid="60"/>
                                        </p:tgtEl>
                                      </p:cBhvr>
                                    </p:animEffect>
                                    <p:set>
                                      <p:cBhvr>
                                        <p:cTn id="266" dur="1" fill="hold">
                                          <p:stCondLst>
                                            <p:cond delay="499"/>
                                          </p:stCondLst>
                                        </p:cTn>
                                        <p:tgtEl>
                                          <p:spTgt spid="60"/>
                                        </p:tgtEl>
                                        <p:attrNameLst>
                                          <p:attrName>style.visibility</p:attrName>
                                        </p:attrNameLst>
                                      </p:cBhvr>
                                      <p:to>
                                        <p:strVal val="hidden"/>
                                      </p:to>
                                    </p:set>
                                  </p:childTnLst>
                                </p:cTn>
                              </p:par>
                              <p:par>
                                <p:cTn id="267" presetID="10" presetClass="exit" presetSubtype="0" fill="hold" nodeType="withEffect">
                                  <p:stCondLst>
                                    <p:cond delay="250"/>
                                  </p:stCondLst>
                                  <p:childTnLst>
                                    <p:animEffect transition="out" filter="fade">
                                      <p:cBhvr>
                                        <p:cTn id="268" dur="500"/>
                                        <p:tgtEl>
                                          <p:spTgt spid="62"/>
                                        </p:tgtEl>
                                      </p:cBhvr>
                                    </p:animEffect>
                                    <p:set>
                                      <p:cBhvr>
                                        <p:cTn id="269" dur="1" fill="hold">
                                          <p:stCondLst>
                                            <p:cond delay="499"/>
                                          </p:stCondLst>
                                        </p:cTn>
                                        <p:tgtEl>
                                          <p:spTgt spid="62"/>
                                        </p:tgtEl>
                                        <p:attrNameLst>
                                          <p:attrName>style.visibility</p:attrName>
                                        </p:attrNameLst>
                                      </p:cBhvr>
                                      <p:to>
                                        <p:strVal val="hidden"/>
                                      </p:to>
                                    </p:set>
                                  </p:childTnLst>
                                </p:cTn>
                              </p:par>
                              <p:par>
                                <p:cTn id="270" presetID="35" presetClass="emph" presetSubtype="0" repeatCount="3000" fill="hold" grpId="1" nodeType="withEffect">
                                  <p:stCondLst>
                                    <p:cond delay="1000"/>
                                  </p:stCondLst>
                                  <p:childTnLst>
                                    <p:anim calcmode="discrete" valueType="str">
                                      <p:cBhvr>
                                        <p:cTn id="271" dur="750" fill="hold"/>
                                        <p:tgtEl>
                                          <p:spTgt spid="59"/>
                                        </p:tgtEl>
                                        <p:attrNameLst>
                                          <p:attrName>style.visibility</p:attrName>
                                        </p:attrNameLst>
                                      </p:cBhvr>
                                      <p:tavLst>
                                        <p:tav tm="0">
                                          <p:val>
                                            <p:strVal val="hidden"/>
                                          </p:val>
                                        </p:tav>
                                        <p:tav tm="50000">
                                          <p:val>
                                            <p:strVal val="visible"/>
                                          </p:val>
                                        </p:tav>
                                      </p:tavLst>
                                    </p:anim>
                                  </p:childTnLst>
                                </p:cTn>
                              </p:par>
                              <p:par>
                                <p:cTn id="272" presetID="35" presetClass="emph" presetSubtype="0" repeatCount="3000" fill="hold" grpId="1" nodeType="withEffect">
                                  <p:stCondLst>
                                    <p:cond delay="1000"/>
                                  </p:stCondLst>
                                  <p:childTnLst>
                                    <p:anim calcmode="discrete" valueType="str">
                                      <p:cBhvr>
                                        <p:cTn id="273" dur="75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2" grpId="3" animBg="1"/>
      <p:bldP spid="71" grpId="0"/>
      <p:bldP spid="72" grpId="0" animBg="1"/>
      <p:bldP spid="73" grpId="0" animBg="1"/>
      <p:bldP spid="75" grpId="0"/>
      <p:bldP spid="94" grpId="0"/>
      <p:bldP spid="94" grpId="1"/>
      <p:bldP spid="95" grpId="0"/>
      <p:bldP spid="95" grpId="1"/>
      <p:bldP spid="96" grpId="0"/>
      <p:bldP spid="96" grpId="1"/>
      <p:bldP spid="97" grpId="0"/>
      <p:bldP spid="97" grpId="1"/>
      <p:bldP spid="98" grpId="0"/>
      <p:bldP spid="98" grpId="1"/>
      <p:bldP spid="99" grpId="0"/>
      <p:bldP spid="103" grpId="0"/>
      <p:bldP spid="103" grpId="1"/>
      <p:bldP spid="104" grpId="0"/>
      <p:bldP spid="104" grpId="1"/>
      <p:bldP spid="105" grpId="0"/>
      <p:bldP spid="105" grpId="1"/>
      <p:bldP spid="106" grpId="0"/>
      <p:bldP spid="106" grpId="1"/>
      <p:bldP spid="107" grpId="0"/>
      <p:bldP spid="107" grpId="1"/>
      <p:bldP spid="108" grpId="0"/>
      <p:bldP spid="59" grpId="0" animBg="1"/>
      <p:bldP spid="59" grpId="1" animBg="1"/>
      <p:bldP spid="61" grpId="0" animBg="1"/>
      <p:bldP spid="6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Curvature changes inversely with arclength during scaling</a:t>
            </a:r>
          </a:p>
        </p:txBody>
      </p:sp>
      <p:sp>
        <p:nvSpPr>
          <p:cNvPr id="12" name="TextBox 11"/>
          <p:cNvSpPr txBox="1"/>
          <p:nvPr/>
        </p:nvSpPr>
        <p:spPr>
          <a:xfrm>
            <a:off x="4346545" y="5518414"/>
            <a:ext cx="1623526" cy="400110"/>
          </a:xfrm>
          <a:prstGeom prst="rect">
            <a:avLst/>
          </a:prstGeom>
          <a:noFill/>
        </p:spPr>
        <p:txBody>
          <a:bodyPr wrap="square" rtlCol="0">
            <a:spAutoFit/>
          </a:bodyPr>
          <a:lstStyle/>
          <a:p>
            <a:pPr algn="ctr"/>
            <a:r>
              <a:rPr lang="en-US" sz="2000" dirty="0">
                <a:solidFill>
                  <a:srgbClr val="91847F"/>
                </a:solidFill>
                <a:ea typeface="Roboto Condensed" pitchFamily="2" charset="0"/>
                <a:cs typeface="Arial" panose="020B0604020202020204" pitchFamily="34" charset="0"/>
              </a:rPr>
              <a:t>Curvature  </a:t>
            </a:r>
          </a:p>
        </p:txBody>
      </p:sp>
      <p:sp>
        <p:nvSpPr>
          <p:cNvPr id="36" name="TextBox 35"/>
          <p:cNvSpPr txBox="1"/>
          <p:nvPr/>
        </p:nvSpPr>
        <p:spPr>
          <a:xfrm>
            <a:off x="5302187" y="5518414"/>
            <a:ext cx="1974979" cy="400110"/>
          </a:xfrm>
          <a:prstGeom prst="rect">
            <a:avLst/>
          </a:prstGeom>
          <a:noFill/>
        </p:spPr>
        <p:txBody>
          <a:bodyPr wrap="square" rtlCol="0">
            <a:spAutoFit/>
          </a:bodyPr>
          <a:lstStyle/>
          <a:p>
            <a:pPr algn="ctr"/>
            <a:r>
              <a:rPr lang="en-US" sz="2000" dirty="0">
                <a:solidFill>
                  <a:srgbClr val="91847F"/>
                </a:solidFill>
                <a:ea typeface="Roboto Condensed" pitchFamily="2" charset="0"/>
                <a:cs typeface="Arial" panose="020B0604020202020204" pitchFamily="34" charset="0"/>
              </a:rPr>
              <a:t>Arclength</a:t>
            </a:r>
          </a:p>
        </p:txBody>
      </p:sp>
      <p:sp>
        <p:nvSpPr>
          <p:cNvPr id="15" name="Rectangle 14"/>
          <p:cNvSpPr/>
          <p:nvPr/>
        </p:nvSpPr>
        <p:spPr>
          <a:xfrm>
            <a:off x="5012645" y="3682999"/>
            <a:ext cx="242596" cy="18046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1847F"/>
              </a:solidFill>
              <a:latin typeface="Roboto Condensed" pitchFamily="2" charset="0"/>
              <a:ea typeface="Roboto Condensed" pitchFamily="2" charset="0"/>
            </a:endParaRPr>
          </a:p>
        </p:txBody>
      </p:sp>
      <p:sp>
        <p:nvSpPr>
          <p:cNvPr id="37" name="Rectangle 36"/>
          <p:cNvSpPr/>
          <p:nvPr/>
        </p:nvSpPr>
        <p:spPr>
          <a:xfrm>
            <a:off x="6151692" y="3511549"/>
            <a:ext cx="242596" cy="19792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1847F"/>
              </a:solidFill>
              <a:latin typeface="Roboto Condensed" pitchFamily="2" charset="0"/>
              <a:ea typeface="Roboto Condensed" pitchFamily="2" charset="0"/>
            </a:endParaRPr>
          </a:p>
        </p:txBody>
      </p:sp>
      <p:sp>
        <p:nvSpPr>
          <p:cNvPr id="38" name="Rectangle 37"/>
          <p:cNvSpPr/>
          <p:nvPr/>
        </p:nvSpPr>
        <p:spPr>
          <a:xfrm>
            <a:off x="7427200" y="3498849"/>
            <a:ext cx="245708" cy="197303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1847F"/>
              </a:solidFill>
              <a:latin typeface="Roboto Condensed" pitchFamily="2" charset="0"/>
              <a:ea typeface="Roboto Condensed" pitchFamily="2" charset="0"/>
            </a:endParaRPr>
          </a:p>
        </p:txBody>
      </p:sp>
      <p:sp>
        <p:nvSpPr>
          <p:cNvPr id="40" name="TextBox 39"/>
          <p:cNvSpPr txBox="1"/>
          <p:nvPr/>
        </p:nvSpPr>
        <p:spPr>
          <a:xfrm>
            <a:off x="5514975" y="4107703"/>
            <a:ext cx="3127149" cy="646331"/>
          </a:xfrm>
          <a:prstGeom prst="rect">
            <a:avLst/>
          </a:prstGeom>
          <a:noFill/>
        </p:spPr>
        <p:txBody>
          <a:bodyPr wrap="square" rtlCol="0">
            <a:spAutoFit/>
          </a:bodyPr>
          <a:lstStyle/>
          <a:p>
            <a:r>
              <a:rPr lang="en-US" sz="2800" dirty="0">
                <a:solidFill>
                  <a:srgbClr val="91847F"/>
                </a:solidFill>
                <a:ea typeface="Roboto Condensed" pitchFamily="2" charset="0"/>
                <a:cs typeface="Arial" panose="020B0604020202020204" pitchFamily="34" charset="0"/>
              </a:rPr>
              <a:t>X            </a:t>
            </a:r>
            <a:r>
              <a:rPr lang="en-US" sz="3600" dirty="0">
                <a:solidFill>
                  <a:srgbClr val="91847F"/>
                </a:solidFill>
                <a:ea typeface="Roboto Condensed" pitchFamily="2" charset="0"/>
                <a:cs typeface="Arial" panose="020B0604020202020204" pitchFamily="34" charset="0"/>
              </a:rPr>
              <a:t>=</a:t>
            </a:r>
            <a:endParaRPr lang="en-US" sz="2800" dirty="0">
              <a:solidFill>
                <a:srgbClr val="91847F"/>
              </a:solidFill>
              <a:ea typeface="Roboto Condensed" pitchFamily="2" charset="0"/>
              <a:cs typeface="Arial" panose="020B0604020202020204" pitchFamily="34" charset="0"/>
            </a:endParaRPr>
          </a:p>
        </p:txBody>
      </p:sp>
      <p:sp>
        <p:nvSpPr>
          <p:cNvPr id="17" name="Rectangle 16"/>
          <p:cNvSpPr/>
          <p:nvPr/>
        </p:nvSpPr>
        <p:spPr>
          <a:xfrm>
            <a:off x="5012644" y="2910641"/>
            <a:ext cx="242597" cy="130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141521" y="2910641"/>
            <a:ext cx="252767" cy="1330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4771087" y="5481733"/>
            <a:ext cx="3685592" cy="9331"/>
          </a:xfrm>
          <a:prstGeom prst="line">
            <a:avLst/>
          </a:prstGeom>
          <a:ln w="25400">
            <a:solidFill>
              <a:schemeClr val="tx1">
                <a:lumMod val="65000"/>
                <a:lumOff val="35000"/>
                <a:alpha val="92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dirty="0"/>
              <a:t>Integral of Absolute Curvature (IAC)</a:t>
            </a:r>
          </a:p>
        </p:txBody>
      </p:sp>
      <p:sp>
        <p:nvSpPr>
          <p:cNvPr id="4" name="Slide Number Placeholder 3"/>
          <p:cNvSpPr>
            <a:spLocks noGrp="1"/>
          </p:cNvSpPr>
          <p:nvPr>
            <p:ph type="sldNum" sz="quarter" idx="4"/>
          </p:nvPr>
        </p:nvSpPr>
        <p:spPr/>
        <p:txBody>
          <a:bodyPr/>
          <a:lstStyle/>
          <a:p>
            <a:fld id="{9F58998E-2429-314E-B86C-A079AABAA7E0}" type="slidenum">
              <a:rPr lang="en-US" smtClean="0"/>
              <a:t>13</a:t>
            </a:fld>
            <a:endParaRPr lang="en-US"/>
          </a:p>
        </p:txBody>
      </p:sp>
      <p:sp>
        <p:nvSpPr>
          <p:cNvPr id="16" name="TextBox 15"/>
          <p:cNvSpPr txBox="1"/>
          <p:nvPr/>
        </p:nvSpPr>
        <p:spPr>
          <a:xfrm>
            <a:off x="6581679" y="5519600"/>
            <a:ext cx="1974979" cy="707886"/>
          </a:xfrm>
          <a:prstGeom prst="rect">
            <a:avLst/>
          </a:prstGeom>
          <a:noFill/>
        </p:spPr>
        <p:txBody>
          <a:bodyPr wrap="square" rtlCol="0">
            <a:spAutoFit/>
          </a:bodyPr>
          <a:lstStyle/>
          <a:p>
            <a:pPr algn="ctr"/>
            <a:r>
              <a:rPr lang="en-US" sz="2000" dirty="0">
                <a:solidFill>
                  <a:srgbClr val="91847F"/>
                </a:solidFill>
                <a:ea typeface="Roboto Condensed" pitchFamily="2" charset="0"/>
                <a:cs typeface="Arial" panose="020B0604020202020204" pitchFamily="34" charset="0"/>
              </a:rPr>
              <a:t>Product</a:t>
            </a:r>
          </a:p>
          <a:p>
            <a:pPr algn="ctr"/>
            <a:r>
              <a:rPr lang="en-US" sz="2000" dirty="0">
                <a:solidFill>
                  <a:srgbClr val="91847F"/>
                </a:solidFill>
                <a:ea typeface="Roboto Condensed" pitchFamily="2" charset="0"/>
                <a:cs typeface="Arial" panose="020B0604020202020204" pitchFamily="34" charset="0"/>
              </a:rPr>
              <a:t>(IAC)</a:t>
            </a:r>
          </a:p>
        </p:txBody>
      </p:sp>
      <p:grpSp>
        <p:nvGrpSpPr>
          <p:cNvPr id="5" name="Group 4"/>
          <p:cNvGrpSpPr/>
          <p:nvPr/>
        </p:nvGrpSpPr>
        <p:grpSpPr>
          <a:xfrm>
            <a:off x="1805633" y="3449908"/>
            <a:ext cx="1810992" cy="1807718"/>
            <a:chOff x="1957508" y="3534810"/>
            <a:chExt cx="1810992" cy="1807718"/>
          </a:xfrm>
        </p:grpSpPr>
        <p:sp>
          <p:nvSpPr>
            <p:cNvPr id="19" name="橢圓 6"/>
            <p:cNvSpPr>
              <a:spLocks/>
            </p:cNvSpPr>
            <p:nvPr/>
          </p:nvSpPr>
          <p:spPr>
            <a:xfrm>
              <a:off x="1964784" y="3538812"/>
              <a:ext cx="1803716" cy="180371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0" name="Arc 19"/>
            <p:cNvSpPr/>
            <p:nvPr/>
          </p:nvSpPr>
          <p:spPr>
            <a:xfrm>
              <a:off x="1957508" y="3534810"/>
              <a:ext cx="1801368" cy="1801368"/>
            </a:xfrm>
            <a:prstGeom prst="arc">
              <a:avLst>
                <a:gd name="adj1" fmla="val 10877676"/>
                <a:gd name="adj2" fmla="val 11270"/>
              </a:avLst>
            </a:prstGeom>
            <a:ln w="920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ress Start 2P" panose="02000503000000000000" pitchFamily="1" charset="0"/>
              </a:endParaRPr>
            </a:p>
          </p:txBody>
        </p:sp>
      </p:grpSp>
    </p:spTree>
    <p:extLst>
      <p:ext uri="{BB962C8B-B14F-4D97-AF65-F5344CB8AC3E}">
        <p14:creationId xmlns:p14="http://schemas.microsoft.com/office/powerpoint/2010/main" val="21010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mph" presetSubtype="0" fill="hold" nodeType="clickEffect">
                                  <p:stCondLst>
                                    <p:cond delay="0"/>
                                  </p:stCondLst>
                                  <p:childTnLst>
                                    <p:animScale>
                                      <p:cBhvr>
                                        <p:cTn id="40" dur="1500" fill="hold"/>
                                        <p:tgtEl>
                                          <p:spTgt spid="5"/>
                                        </p:tgtEl>
                                      </p:cBhvr>
                                      <p:by x="150000" y="150000"/>
                                    </p:animScale>
                                  </p:childTnLst>
                                </p:cTn>
                              </p:par>
                              <p:par>
                                <p:cTn id="41" presetID="6" presetClass="emph" presetSubtype="0" fill="hold" grpId="0" nodeType="withEffect">
                                  <p:stCondLst>
                                    <p:cond delay="0"/>
                                  </p:stCondLst>
                                  <p:childTnLst>
                                    <p:animScale>
                                      <p:cBhvr>
                                        <p:cTn id="42" dur="1500" fill="hold"/>
                                        <p:tgtEl>
                                          <p:spTgt spid="45"/>
                                        </p:tgtEl>
                                      </p:cBhvr>
                                      <p:by x="100000" y="50000"/>
                                    </p:animScale>
                                  </p:childTnLst>
                                </p:cTn>
                              </p:par>
                              <p:par>
                                <p:cTn id="43" presetID="6" presetClass="emph" presetSubtype="0" fill="hold" grpId="0" nodeType="withEffect">
                                  <p:stCondLst>
                                    <p:cond delay="0"/>
                                  </p:stCondLst>
                                  <p:childTnLst>
                                    <p:animScale>
                                      <p:cBhvr>
                                        <p:cTn id="44" dur="1500" fill="hold"/>
                                        <p:tgtEl>
                                          <p:spTgt spid="17"/>
                                        </p:tgtEl>
                                      </p:cBhvr>
                                      <p:by x="100000" y="150000"/>
                                    </p:animScale>
                                  </p:childTnLst>
                                </p:cTn>
                              </p:par>
                            </p:childTnLst>
                          </p:cTn>
                        </p:par>
                        <p:par>
                          <p:cTn id="45" fill="hold">
                            <p:stCondLst>
                              <p:cond delay="1500"/>
                            </p:stCondLst>
                            <p:childTnLst>
                              <p:par>
                                <p:cTn id="46" presetID="6" presetClass="emph" presetSubtype="0" fill="hold" nodeType="afterEffect">
                                  <p:stCondLst>
                                    <p:cond delay="0"/>
                                  </p:stCondLst>
                                  <p:childTnLst>
                                    <p:animScale>
                                      <p:cBhvr>
                                        <p:cTn id="47" dur="1500" fill="hold"/>
                                        <p:tgtEl>
                                          <p:spTgt spid="5"/>
                                        </p:tgtEl>
                                      </p:cBhvr>
                                      <p:by x="50000" y="50000"/>
                                    </p:animScale>
                                  </p:childTnLst>
                                </p:cTn>
                              </p:par>
                              <p:par>
                                <p:cTn id="48" presetID="6" presetClass="emph" presetSubtype="0" fill="hold" nodeType="withEffect">
                                  <p:stCondLst>
                                    <p:cond delay="1500"/>
                                  </p:stCondLst>
                                  <p:childTnLst>
                                    <p:animScale>
                                      <p:cBhvr>
                                        <p:cTn id="49" dur="1250" fill="hold"/>
                                        <p:tgtEl>
                                          <p:spTgt spid="5"/>
                                        </p:tgtEl>
                                      </p:cBhvr>
                                      <p:by x="50000" y="50000"/>
                                    </p:animScale>
                                  </p:childTnLst>
                                </p:cTn>
                              </p:par>
                              <p:par>
                                <p:cTn id="50" presetID="6" presetClass="emph" presetSubtype="0" fill="hold" grpId="1" nodeType="withEffect">
                                  <p:stCondLst>
                                    <p:cond delay="0"/>
                                  </p:stCondLst>
                                  <p:childTnLst>
                                    <p:animScale>
                                      <p:cBhvr>
                                        <p:cTn id="51" dur="2750" fill="hold"/>
                                        <p:tgtEl>
                                          <p:spTgt spid="17"/>
                                        </p:tgtEl>
                                      </p:cBhvr>
                                      <p:by x="100000" y="25000"/>
                                    </p:animScale>
                                  </p:childTnLst>
                                </p:cTn>
                              </p:par>
                              <p:par>
                                <p:cTn id="52" presetID="6" presetClass="emph" presetSubtype="0" fill="hold" grpId="1" nodeType="withEffect">
                                  <p:stCondLst>
                                    <p:cond delay="0"/>
                                  </p:stCondLst>
                                  <p:childTnLst>
                                    <p:animScale>
                                      <p:cBhvr>
                                        <p:cTn id="53" dur="2750" fill="hold"/>
                                        <p:tgtEl>
                                          <p:spTgt spid="45"/>
                                        </p:tgtEl>
                                      </p:cBhvr>
                                      <p:by x="100000" y="3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6" grpId="0"/>
      <p:bldP spid="15" grpId="0" animBg="1"/>
      <p:bldP spid="37" grpId="0" animBg="1"/>
      <p:bldP spid="38" grpId="0" animBg="1"/>
      <p:bldP spid="40" grpId="0"/>
      <p:bldP spid="17" grpId="0" animBg="1"/>
      <p:bldP spid="17" grpId="1" animBg="1"/>
      <p:bldP spid="45" grpId="0" animBg="1"/>
      <p:bldP spid="45" grpId="1"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0"/>
              </p:nvPr>
            </p:nvSpPr>
            <p:spPr>
              <a:xfrm>
                <a:off x="358814" y="1520571"/>
                <a:ext cx="8468919" cy="4603138"/>
              </a:xfrm>
            </p:spPr>
            <p:txBody>
              <a:bodyPr>
                <a:normAutofit/>
              </a:bodyPr>
              <a:lstStyle/>
              <a:p>
                <a:r>
                  <a:rPr lang="en-US" altLang="zh-HK" sz="2800" dirty="0"/>
                  <a:t>Define local neighborhood </a:t>
                </a:r>
                <a:r>
                  <a:rPr lang="en-US" altLang="zh-HK" sz="2800"/>
                  <a:t>by an </a:t>
                </a:r>
                <a:r>
                  <a:rPr lang="en-US" altLang="zh-HK" sz="2800" dirty="0"/>
                  <a:t>amount of IAC</a:t>
                </a:r>
              </a:p>
              <a:p>
                <a:r>
                  <a:rPr lang="en-US" altLang="zh-HK" sz="2800" dirty="0"/>
                  <a:t>Such neighborhood is scale-invariant</a:t>
                </a:r>
              </a:p>
              <a:p>
                <a:r>
                  <a:rPr lang="en-US" altLang="zh-HK" sz="2800" dirty="0"/>
                  <a:t>Same shape </a:t>
                </a:r>
                <a14:m>
                  <m:oMath xmlns:m="http://schemas.openxmlformats.org/officeDocument/2006/math">
                    <m:r>
                      <a:rPr lang="en-US" altLang="zh-HK" sz="2800" i="1" dirty="0" smtClean="0">
                        <a:latin typeface="Cambria Math"/>
                        <a:ea typeface="Cambria Math"/>
                        <a:sym typeface="Wingdings" panose="05000000000000000000" pitchFamily="2" charset="2"/>
                      </a:rPr>
                      <m:t>⇒</m:t>
                    </m:r>
                  </m:oMath>
                </a14:m>
                <a:r>
                  <a:rPr lang="en-US" altLang="zh-HK" sz="2800" dirty="0"/>
                  <a:t> same IAC</a:t>
                </a:r>
              </a:p>
              <a:p>
                <a:r>
                  <a:rPr lang="en-US" altLang="zh-HK" sz="2800" dirty="0"/>
                  <a:t>Same IAC </a:t>
                </a:r>
                <a:r>
                  <a:rPr lang="en-US" altLang="zh-HK" sz="2800" dirty="0">
                    <a:sym typeface="Wingdings" pitchFamily="2" charset="2"/>
                  </a:rPr>
                  <a:t> </a:t>
                </a:r>
                <a14:m>
                  <m:oMath xmlns:m="http://schemas.openxmlformats.org/officeDocument/2006/math">
                    <m:r>
                      <a:rPr lang="en-US" altLang="zh-HK" sz="2800" i="1" smtClean="0">
                        <a:latin typeface="Cambria Math"/>
                        <a:ea typeface="Cambria Math"/>
                        <a:sym typeface="Wingdings" pitchFamily="2" charset="2"/>
                      </a:rPr>
                      <m:t>⇏</m:t>
                    </m:r>
                    <m:r>
                      <a:rPr lang="en-US" altLang="zh-HK" sz="2800" b="0" i="1" smtClean="0">
                        <a:latin typeface="Cambria Math"/>
                        <a:ea typeface="Cambria Math"/>
                        <a:sym typeface="Wingdings" pitchFamily="2" charset="2"/>
                      </a:rPr>
                      <m:t> </m:t>
                    </m:r>
                  </m:oMath>
                </a14:m>
                <a:r>
                  <a:rPr lang="en-US" altLang="zh-HK" sz="2800" dirty="0">
                    <a:sym typeface="Wingdings" pitchFamily="2" charset="2"/>
                  </a:rPr>
                  <a:t>same shape</a:t>
                </a:r>
                <a:endParaRPr lang="en-US" altLang="zh-HK" sz="2800" dirty="0"/>
              </a:p>
              <a:p>
                <a:endParaRPr lang="en-US" altLang="zh-HK" sz="2800" dirty="0"/>
              </a:p>
              <a:p>
                <a:pPr marL="0" indent="0">
                  <a:buNone/>
                </a:pPr>
                <a:endParaRPr lang="en-US" altLang="zh-HK" sz="2800" dirty="0"/>
              </a:p>
              <a:p>
                <a:endParaRPr lang="zh-HK" altLang="en-US" sz="2800" dirty="0"/>
              </a:p>
            </p:txBody>
          </p:sp>
        </mc:Choice>
        <mc:Fallback xmlns="">
          <p:sp>
            <p:nvSpPr>
              <p:cNvPr id="2" name="Content Placeholder 1"/>
              <p:cNvSpPr>
                <a:spLocks noGrp="1" noRot="1" noChangeAspect="1" noMove="1" noResize="1" noEditPoints="1" noAdjustHandles="1" noChangeArrowheads="1" noChangeShapeType="1" noTextEdit="1"/>
              </p:cNvSpPr>
              <p:nvPr>
                <p:ph sz="quarter" idx="10"/>
              </p:nvPr>
            </p:nvSpPr>
            <p:spPr>
              <a:xfrm>
                <a:off x="358814" y="1520571"/>
                <a:ext cx="8468919" cy="4603138"/>
              </a:xfrm>
              <a:blipFill rotWithShape="1">
                <a:blip r:embed="rId3"/>
                <a:stretch>
                  <a:fillRect l="-1296" t="-1190"/>
                </a:stretch>
              </a:blipFill>
            </p:spPr>
            <p:txBody>
              <a:bodyPr/>
              <a:lstStyle/>
              <a:p>
                <a:r>
                  <a:rPr lang="zh-TW" altLang="en-US">
                    <a:noFill/>
                  </a:rPr>
                  <a:t> </a:t>
                </a:r>
              </a:p>
            </p:txBody>
          </p:sp>
        </mc:Fallback>
      </mc:AlternateContent>
      <p:sp>
        <p:nvSpPr>
          <p:cNvPr id="3" name="Title 2"/>
          <p:cNvSpPr>
            <a:spLocks noGrp="1"/>
          </p:cNvSpPr>
          <p:nvPr>
            <p:ph type="title"/>
          </p:nvPr>
        </p:nvSpPr>
        <p:spPr/>
        <p:txBody>
          <a:bodyPr/>
          <a:lstStyle/>
          <a:p>
            <a:r>
              <a:rPr lang="en-US" altLang="zh-HK" dirty="0"/>
              <a:t>Using IAC</a:t>
            </a:r>
            <a:endParaRPr lang="zh-HK" altLang="en-US" dirty="0"/>
          </a:p>
        </p:txBody>
      </p:sp>
      <p:grpSp>
        <p:nvGrpSpPr>
          <p:cNvPr id="18" name="Group 120"/>
          <p:cNvGrpSpPr/>
          <p:nvPr/>
        </p:nvGrpSpPr>
        <p:grpSpPr>
          <a:xfrm>
            <a:off x="1842366" y="4583222"/>
            <a:ext cx="2487268" cy="2312306"/>
            <a:chOff x="1102161" y="2792884"/>
            <a:chExt cx="2431822" cy="2306879"/>
          </a:xfrm>
        </p:grpSpPr>
        <p:sp>
          <p:nvSpPr>
            <p:cNvPr id="19" name="Arc 121"/>
            <p:cNvSpPr/>
            <p:nvPr/>
          </p:nvSpPr>
          <p:spPr>
            <a:xfrm>
              <a:off x="1153898" y="2792884"/>
              <a:ext cx="2306879" cy="2306879"/>
            </a:xfrm>
            <a:prstGeom prst="arc">
              <a:avLst>
                <a:gd name="adj1" fmla="val 11017347"/>
                <a:gd name="adj2" fmla="val 21436600"/>
              </a:avLst>
            </a:prstGeom>
            <a:ln w="31750">
              <a:solidFill>
                <a:srgbClr val="91847F"/>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26"/>
            <p:cNvCxnSpPr/>
            <p:nvPr/>
          </p:nvCxnSpPr>
          <p:spPr>
            <a:xfrm flipH="1" flipV="1">
              <a:off x="1102161" y="3863762"/>
              <a:ext cx="110725" cy="736"/>
            </a:xfrm>
            <a:prstGeom prst="line">
              <a:avLst/>
            </a:prstGeom>
            <a:ln w="41275">
              <a:solidFill>
                <a:srgbClr val="91847F"/>
              </a:solidFill>
            </a:ln>
          </p:spPr>
          <p:style>
            <a:lnRef idx="1">
              <a:schemeClr val="accent1"/>
            </a:lnRef>
            <a:fillRef idx="0">
              <a:schemeClr val="accent1"/>
            </a:fillRef>
            <a:effectRef idx="0">
              <a:schemeClr val="accent1"/>
            </a:effectRef>
            <a:fontRef idx="minor">
              <a:schemeClr val="tx1"/>
            </a:fontRef>
          </p:style>
        </p:cxnSp>
        <p:cxnSp>
          <p:nvCxnSpPr>
            <p:cNvPr id="21" name="Straight Connector 127"/>
            <p:cNvCxnSpPr/>
            <p:nvPr/>
          </p:nvCxnSpPr>
          <p:spPr>
            <a:xfrm flipH="1">
              <a:off x="3387571" y="3896287"/>
              <a:ext cx="146412" cy="0"/>
            </a:xfrm>
            <a:prstGeom prst="line">
              <a:avLst/>
            </a:prstGeom>
            <a:ln w="41275">
              <a:solidFill>
                <a:srgbClr val="91847F"/>
              </a:solidFill>
            </a:ln>
          </p:spPr>
          <p:style>
            <a:lnRef idx="1">
              <a:schemeClr val="accent1"/>
            </a:lnRef>
            <a:fillRef idx="0">
              <a:schemeClr val="accent1"/>
            </a:fillRef>
            <a:effectRef idx="0">
              <a:schemeClr val="accent1"/>
            </a:effectRef>
            <a:fontRef idx="minor">
              <a:schemeClr val="tx1"/>
            </a:fontRef>
          </p:style>
        </p:cxnSp>
      </p:grpSp>
      <p:grpSp>
        <p:nvGrpSpPr>
          <p:cNvPr id="23" name="Group 128"/>
          <p:cNvGrpSpPr/>
          <p:nvPr/>
        </p:nvGrpSpPr>
        <p:grpSpPr>
          <a:xfrm>
            <a:off x="5493424" y="4869085"/>
            <a:ext cx="2331880" cy="672310"/>
            <a:chOff x="5160731" y="2666695"/>
            <a:chExt cx="2751369" cy="793255"/>
          </a:xfrm>
        </p:grpSpPr>
        <p:sp>
          <p:nvSpPr>
            <p:cNvPr id="24" name="Freeform 85"/>
            <p:cNvSpPr/>
            <p:nvPr/>
          </p:nvSpPr>
          <p:spPr>
            <a:xfrm>
              <a:off x="5235699" y="2666695"/>
              <a:ext cx="2567772" cy="786720"/>
            </a:xfrm>
            <a:custGeom>
              <a:avLst/>
              <a:gdLst>
                <a:gd name="connsiteX0" fmla="*/ 0 w 2142564"/>
                <a:gd name="connsiteY0" fmla="*/ 636499 h 645464"/>
                <a:gd name="connsiteX1" fmla="*/ 1532964 w 2142564"/>
                <a:gd name="connsiteY1" fmla="*/ 5 h 645464"/>
                <a:gd name="connsiteX2" fmla="*/ 2142564 w 2142564"/>
                <a:gd name="connsiteY2" fmla="*/ 645464 h 645464"/>
                <a:gd name="connsiteX0" fmla="*/ 0 w 2142564"/>
                <a:gd name="connsiteY0" fmla="*/ 636499 h 645464"/>
                <a:gd name="connsiteX1" fmla="*/ 1532964 w 2142564"/>
                <a:gd name="connsiteY1" fmla="*/ 5 h 645464"/>
                <a:gd name="connsiteX2" fmla="*/ 2142564 w 2142564"/>
                <a:gd name="connsiteY2" fmla="*/ 645464 h 645464"/>
                <a:gd name="connsiteX0" fmla="*/ 0 w 2142564"/>
                <a:gd name="connsiteY0" fmla="*/ 529822 h 538787"/>
                <a:gd name="connsiteX1" fmla="*/ 1746324 w 2142564"/>
                <a:gd name="connsiteY1" fmla="*/ 8 h 538787"/>
                <a:gd name="connsiteX2" fmla="*/ 2142564 w 2142564"/>
                <a:gd name="connsiteY2" fmla="*/ 538787 h 538787"/>
                <a:gd name="connsiteX0" fmla="*/ 0 w 2182257"/>
                <a:gd name="connsiteY0" fmla="*/ 529822 h 787658"/>
                <a:gd name="connsiteX1" fmla="*/ 1746324 w 2182257"/>
                <a:gd name="connsiteY1" fmla="*/ 8 h 787658"/>
                <a:gd name="connsiteX2" fmla="*/ 2182257 w 2182257"/>
                <a:gd name="connsiteY2" fmla="*/ 787658 h 787658"/>
                <a:gd name="connsiteX0" fmla="*/ 0 w 2296153"/>
                <a:gd name="connsiteY0" fmla="*/ 623585 h 787656"/>
                <a:gd name="connsiteX1" fmla="*/ 1860220 w 2296153"/>
                <a:gd name="connsiteY1" fmla="*/ 6 h 787656"/>
                <a:gd name="connsiteX2" fmla="*/ 2296153 w 2296153"/>
                <a:gd name="connsiteY2" fmla="*/ 787656 h 787656"/>
                <a:gd name="connsiteX0" fmla="*/ 0 w 2296153"/>
                <a:gd name="connsiteY0" fmla="*/ 623585 h 787656"/>
                <a:gd name="connsiteX1" fmla="*/ 1860220 w 2296153"/>
                <a:gd name="connsiteY1" fmla="*/ 6 h 787656"/>
                <a:gd name="connsiteX2" fmla="*/ 2296153 w 2296153"/>
                <a:gd name="connsiteY2" fmla="*/ 787656 h 787656"/>
              </a:gdLst>
              <a:ahLst/>
              <a:cxnLst>
                <a:cxn ang="0">
                  <a:pos x="connsiteX0" y="connsiteY0"/>
                </a:cxn>
                <a:cxn ang="0">
                  <a:pos x="connsiteX1" y="connsiteY1"/>
                </a:cxn>
                <a:cxn ang="0">
                  <a:pos x="connsiteX2" y="connsiteY2"/>
                </a:cxn>
              </a:cxnLst>
              <a:rect l="l" t="t" r="r" b="b"/>
              <a:pathLst>
                <a:path w="2296153" h="787656">
                  <a:moveTo>
                    <a:pt x="0" y="623585"/>
                  </a:moveTo>
                  <a:cubicBezTo>
                    <a:pt x="286445" y="285838"/>
                    <a:pt x="1503126" y="-1488"/>
                    <a:pt x="1860220" y="6"/>
                  </a:cubicBezTo>
                  <a:cubicBezTo>
                    <a:pt x="2217314" y="1500"/>
                    <a:pt x="2276580" y="503773"/>
                    <a:pt x="2296153" y="787656"/>
                  </a:cubicBezTo>
                </a:path>
              </a:pathLst>
            </a:custGeom>
            <a:noFill/>
            <a:ln w="31750">
              <a:solidFill>
                <a:srgbClr val="91847F"/>
              </a:solidFill>
              <a:headEnd type="non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130"/>
            <p:cNvCxnSpPr/>
            <p:nvPr/>
          </p:nvCxnSpPr>
          <p:spPr>
            <a:xfrm>
              <a:off x="5160731" y="3259259"/>
              <a:ext cx="149936" cy="90944"/>
            </a:xfrm>
            <a:prstGeom prst="line">
              <a:avLst/>
            </a:prstGeom>
            <a:ln w="41275">
              <a:solidFill>
                <a:srgbClr val="9184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131"/>
            <p:cNvCxnSpPr/>
            <p:nvPr/>
          </p:nvCxnSpPr>
          <p:spPr>
            <a:xfrm flipV="1">
              <a:off x="7713646" y="3441700"/>
              <a:ext cx="198454" cy="18250"/>
            </a:xfrm>
            <a:prstGeom prst="line">
              <a:avLst/>
            </a:prstGeom>
            <a:ln w="41275">
              <a:solidFill>
                <a:srgbClr val="91847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136"/>
          <p:cNvGrpSpPr/>
          <p:nvPr/>
        </p:nvGrpSpPr>
        <p:grpSpPr>
          <a:xfrm>
            <a:off x="5261487" y="4660612"/>
            <a:ext cx="2310135" cy="656460"/>
            <a:chOff x="5025192" y="2657636"/>
            <a:chExt cx="2501351" cy="807734"/>
          </a:xfrm>
        </p:grpSpPr>
        <p:sp>
          <p:nvSpPr>
            <p:cNvPr id="38" name="Freeform 140"/>
            <p:cNvSpPr/>
            <p:nvPr/>
          </p:nvSpPr>
          <p:spPr>
            <a:xfrm>
              <a:off x="5082457" y="2698880"/>
              <a:ext cx="2396075" cy="715294"/>
            </a:xfrm>
            <a:custGeom>
              <a:avLst/>
              <a:gdLst>
                <a:gd name="connsiteX0" fmla="*/ 0 w 2142564"/>
                <a:gd name="connsiteY0" fmla="*/ 636499 h 645464"/>
                <a:gd name="connsiteX1" fmla="*/ 1532964 w 2142564"/>
                <a:gd name="connsiteY1" fmla="*/ 5 h 645464"/>
                <a:gd name="connsiteX2" fmla="*/ 2142564 w 2142564"/>
                <a:gd name="connsiteY2" fmla="*/ 645464 h 645464"/>
                <a:gd name="connsiteX0" fmla="*/ 0 w 2142564"/>
                <a:gd name="connsiteY0" fmla="*/ 636499 h 645464"/>
                <a:gd name="connsiteX1" fmla="*/ 1532964 w 2142564"/>
                <a:gd name="connsiteY1" fmla="*/ 5 h 645464"/>
                <a:gd name="connsiteX2" fmla="*/ 2142564 w 2142564"/>
                <a:gd name="connsiteY2" fmla="*/ 645464 h 645464"/>
                <a:gd name="connsiteX0" fmla="*/ 0 w 2142564"/>
                <a:gd name="connsiteY0" fmla="*/ 529822 h 538787"/>
                <a:gd name="connsiteX1" fmla="*/ 1746324 w 2142564"/>
                <a:gd name="connsiteY1" fmla="*/ 8 h 538787"/>
                <a:gd name="connsiteX2" fmla="*/ 2142564 w 2142564"/>
                <a:gd name="connsiteY2" fmla="*/ 538787 h 538787"/>
                <a:gd name="connsiteX0" fmla="*/ 0 w 2182257"/>
                <a:gd name="connsiteY0" fmla="*/ 529822 h 787658"/>
                <a:gd name="connsiteX1" fmla="*/ 1746324 w 2182257"/>
                <a:gd name="connsiteY1" fmla="*/ 8 h 787658"/>
                <a:gd name="connsiteX2" fmla="*/ 2182257 w 2182257"/>
                <a:gd name="connsiteY2" fmla="*/ 787658 h 787658"/>
                <a:gd name="connsiteX0" fmla="*/ 0 w 1746324"/>
                <a:gd name="connsiteY0" fmla="*/ 529822 h 529822"/>
                <a:gd name="connsiteX1" fmla="*/ 1746324 w 1746324"/>
                <a:gd name="connsiteY1" fmla="*/ 8 h 529822"/>
                <a:gd name="connsiteX0" fmla="*/ 0 w 1916673"/>
                <a:gd name="connsiteY0" fmla="*/ 517108 h 517108"/>
                <a:gd name="connsiteX1" fmla="*/ 1916673 w 1916673"/>
                <a:gd name="connsiteY1" fmla="*/ 9 h 517108"/>
                <a:gd name="connsiteX0" fmla="*/ 0 w 1916673"/>
                <a:gd name="connsiteY0" fmla="*/ 530375 h 530375"/>
                <a:gd name="connsiteX1" fmla="*/ 1916673 w 1916673"/>
                <a:gd name="connsiteY1" fmla="*/ 13276 h 530375"/>
                <a:gd name="connsiteX0" fmla="*/ 0 w 2030239"/>
                <a:gd name="connsiteY0" fmla="*/ 505959 h 505959"/>
                <a:gd name="connsiteX1" fmla="*/ 2030239 w 2030239"/>
                <a:gd name="connsiteY1" fmla="*/ 14290 h 505959"/>
                <a:gd name="connsiteX0" fmla="*/ 0 w 1916673"/>
                <a:gd name="connsiteY0" fmla="*/ 518149 h 518149"/>
                <a:gd name="connsiteX1" fmla="*/ 1916673 w 1916673"/>
                <a:gd name="connsiteY1" fmla="*/ 13765 h 518149"/>
                <a:gd name="connsiteX0" fmla="*/ 0 w 1916673"/>
                <a:gd name="connsiteY0" fmla="*/ 547235 h 547235"/>
                <a:gd name="connsiteX1" fmla="*/ 1916673 w 1916673"/>
                <a:gd name="connsiteY1" fmla="*/ 42851 h 547235"/>
                <a:gd name="connsiteX0" fmla="*/ 0 w 1916673"/>
                <a:gd name="connsiteY0" fmla="*/ 575942 h 575942"/>
                <a:gd name="connsiteX1" fmla="*/ 1916673 w 1916673"/>
                <a:gd name="connsiteY1" fmla="*/ 71558 h 575942"/>
                <a:gd name="connsiteX0" fmla="*/ 0 w 1896686"/>
                <a:gd name="connsiteY0" fmla="*/ 547797 h 547797"/>
                <a:gd name="connsiteX1" fmla="*/ 1896686 w 1896686"/>
                <a:gd name="connsiteY1" fmla="*/ 75201 h 547797"/>
                <a:gd name="connsiteX0" fmla="*/ 0 w 1896686"/>
                <a:gd name="connsiteY0" fmla="*/ 530329 h 530329"/>
                <a:gd name="connsiteX1" fmla="*/ 1896686 w 1896686"/>
                <a:gd name="connsiteY1" fmla="*/ 57733 h 530329"/>
                <a:gd name="connsiteX0" fmla="*/ 0 w 2142618"/>
                <a:gd name="connsiteY0" fmla="*/ 714133 h 714133"/>
                <a:gd name="connsiteX1" fmla="*/ 2142618 w 2142618"/>
                <a:gd name="connsiteY1" fmla="*/ 42061 h 714133"/>
                <a:gd name="connsiteX0" fmla="*/ 0 w 2142618"/>
                <a:gd name="connsiteY0" fmla="*/ 716146 h 716146"/>
                <a:gd name="connsiteX1" fmla="*/ 2142618 w 2142618"/>
                <a:gd name="connsiteY1" fmla="*/ 44074 h 716146"/>
              </a:gdLst>
              <a:ahLst/>
              <a:cxnLst>
                <a:cxn ang="0">
                  <a:pos x="connsiteX0" y="connsiteY0"/>
                </a:cxn>
                <a:cxn ang="0">
                  <a:pos x="connsiteX1" y="connsiteY1"/>
                </a:cxn>
              </a:cxnLst>
              <a:rect l="l" t="t" r="r" b="b"/>
              <a:pathLst>
                <a:path w="2142618" h="716146">
                  <a:moveTo>
                    <a:pt x="0" y="716146"/>
                  </a:moveTo>
                  <a:cubicBezTo>
                    <a:pt x="182147" y="361950"/>
                    <a:pt x="1954509" y="-154504"/>
                    <a:pt x="2142618" y="44074"/>
                  </a:cubicBezTo>
                </a:path>
              </a:pathLst>
            </a:custGeom>
            <a:noFill/>
            <a:ln w="31750">
              <a:solidFill>
                <a:srgbClr val="91847F"/>
              </a:solidFill>
              <a:headEnd type="non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138"/>
            <p:cNvCxnSpPr/>
            <p:nvPr/>
          </p:nvCxnSpPr>
          <p:spPr>
            <a:xfrm>
              <a:off x="5025192" y="3340151"/>
              <a:ext cx="159204" cy="125219"/>
            </a:xfrm>
            <a:prstGeom prst="line">
              <a:avLst/>
            </a:prstGeom>
            <a:ln w="41275">
              <a:solidFill>
                <a:srgbClr val="9184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139"/>
            <p:cNvCxnSpPr/>
            <p:nvPr/>
          </p:nvCxnSpPr>
          <p:spPr>
            <a:xfrm flipV="1">
              <a:off x="7432795" y="2657636"/>
              <a:ext cx="93748" cy="186431"/>
            </a:xfrm>
            <a:prstGeom prst="line">
              <a:avLst/>
            </a:prstGeom>
            <a:ln w="41275">
              <a:solidFill>
                <a:srgbClr val="91847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158"/>
          <p:cNvGrpSpPr/>
          <p:nvPr/>
        </p:nvGrpSpPr>
        <p:grpSpPr>
          <a:xfrm>
            <a:off x="5073524" y="4421440"/>
            <a:ext cx="1992768" cy="747215"/>
            <a:chOff x="4912982" y="2595880"/>
            <a:chExt cx="2157715" cy="919404"/>
          </a:xfrm>
        </p:grpSpPr>
        <p:sp>
          <p:nvSpPr>
            <p:cNvPr id="46" name="Freeform 74"/>
            <p:cNvSpPr/>
            <p:nvPr/>
          </p:nvSpPr>
          <p:spPr>
            <a:xfrm>
              <a:off x="4986198" y="2694942"/>
              <a:ext cx="2061391" cy="750486"/>
            </a:xfrm>
            <a:custGeom>
              <a:avLst/>
              <a:gdLst>
                <a:gd name="connsiteX0" fmla="*/ 0 w 2142564"/>
                <a:gd name="connsiteY0" fmla="*/ 636499 h 645464"/>
                <a:gd name="connsiteX1" fmla="*/ 1532964 w 2142564"/>
                <a:gd name="connsiteY1" fmla="*/ 5 h 645464"/>
                <a:gd name="connsiteX2" fmla="*/ 2142564 w 2142564"/>
                <a:gd name="connsiteY2" fmla="*/ 645464 h 645464"/>
                <a:gd name="connsiteX0" fmla="*/ 0 w 2142564"/>
                <a:gd name="connsiteY0" fmla="*/ 636499 h 645464"/>
                <a:gd name="connsiteX1" fmla="*/ 1532964 w 2142564"/>
                <a:gd name="connsiteY1" fmla="*/ 5 h 645464"/>
                <a:gd name="connsiteX2" fmla="*/ 2142564 w 2142564"/>
                <a:gd name="connsiteY2" fmla="*/ 645464 h 645464"/>
                <a:gd name="connsiteX0" fmla="*/ 0 w 2142564"/>
                <a:gd name="connsiteY0" fmla="*/ 529822 h 538787"/>
                <a:gd name="connsiteX1" fmla="*/ 1746324 w 2142564"/>
                <a:gd name="connsiteY1" fmla="*/ 8 h 538787"/>
                <a:gd name="connsiteX2" fmla="*/ 2142564 w 2142564"/>
                <a:gd name="connsiteY2" fmla="*/ 538787 h 538787"/>
                <a:gd name="connsiteX0" fmla="*/ 0 w 2182257"/>
                <a:gd name="connsiteY0" fmla="*/ 529822 h 787658"/>
                <a:gd name="connsiteX1" fmla="*/ 1746324 w 2182257"/>
                <a:gd name="connsiteY1" fmla="*/ 8 h 787658"/>
                <a:gd name="connsiteX2" fmla="*/ 2182257 w 2182257"/>
                <a:gd name="connsiteY2" fmla="*/ 787658 h 787658"/>
                <a:gd name="connsiteX0" fmla="*/ 0 w 1746324"/>
                <a:gd name="connsiteY0" fmla="*/ 529822 h 529822"/>
                <a:gd name="connsiteX1" fmla="*/ 1746324 w 1746324"/>
                <a:gd name="connsiteY1" fmla="*/ 8 h 529822"/>
                <a:gd name="connsiteX0" fmla="*/ 0 w 1916673"/>
                <a:gd name="connsiteY0" fmla="*/ 517108 h 517108"/>
                <a:gd name="connsiteX1" fmla="*/ 1916673 w 1916673"/>
                <a:gd name="connsiteY1" fmla="*/ 9 h 517108"/>
                <a:gd name="connsiteX0" fmla="*/ 0 w 1916673"/>
                <a:gd name="connsiteY0" fmla="*/ 530375 h 530375"/>
                <a:gd name="connsiteX1" fmla="*/ 1916673 w 1916673"/>
                <a:gd name="connsiteY1" fmla="*/ 13276 h 530375"/>
                <a:gd name="connsiteX0" fmla="*/ 0 w 2030239"/>
                <a:gd name="connsiteY0" fmla="*/ 505959 h 505959"/>
                <a:gd name="connsiteX1" fmla="*/ 2030239 w 2030239"/>
                <a:gd name="connsiteY1" fmla="*/ 14290 h 505959"/>
                <a:gd name="connsiteX0" fmla="*/ 0 w 1916673"/>
                <a:gd name="connsiteY0" fmla="*/ 518149 h 518149"/>
                <a:gd name="connsiteX1" fmla="*/ 1916673 w 1916673"/>
                <a:gd name="connsiteY1" fmla="*/ 13765 h 518149"/>
                <a:gd name="connsiteX0" fmla="*/ 0 w 1916673"/>
                <a:gd name="connsiteY0" fmla="*/ 547235 h 547235"/>
                <a:gd name="connsiteX1" fmla="*/ 1916673 w 1916673"/>
                <a:gd name="connsiteY1" fmla="*/ 42851 h 547235"/>
                <a:gd name="connsiteX0" fmla="*/ 0 w 1916673"/>
                <a:gd name="connsiteY0" fmla="*/ 575942 h 575942"/>
                <a:gd name="connsiteX1" fmla="*/ 1916673 w 1916673"/>
                <a:gd name="connsiteY1" fmla="*/ 71558 h 575942"/>
                <a:gd name="connsiteX0" fmla="*/ 0 w 1896686"/>
                <a:gd name="connsiteY0" fmla="*/ 547797 h 547797"/>
                <a:gd name="connsiteX1" fmla="*/ 1896686 w 1896686"/>
                <a:gd name="connsiteY1" fmla="*/ 75201 h 547797"/>
                <a:gd name="connsiteX0" fmla="*/ 0 w 1896686"/>
                <a:gd name="connsiteY0" fmla="*/ 530329 h 530329"/>
                <a:gd name="connsiteX1" fmla="*/ 1896686 w 1896686"/>
                <a:gd name="connsiteY1" fmla="*/ 57733 h 530329"/>
                <a:gd name="connsiteX0" fmla="*/ 0 w 1896686"/>
                <a:gd name="connsiteY0" fmla="*/ 534720 h 534720"/>
                <a:gd name="connsiteX1" fmla="*/ 1079602 w 1896686"/>
                <a:gd name="connsiteY1" fmla="*/ 90396 h 534720"/>
                <a:gd name="connsiteX2" fmla="*/ 1896686 w 1896686"/>
                <a:gd name="connsiteY2" fmla="*/ 62124 h 534720"/>
                <a:gd name="connsiteX0" fmla="*/ 0 w 1896686"/>
                <a:gd name="connsiteY0" fmla="*/ 591474 h 591474"/>
                <a:gd name="connsiteX1" fmla="*/ 1079602 w 1896686"/>
                <a:gd name="connsiteY1" fmla="*/ 147150 h 591474"/>
                <a:gd name="connsiteX2" fmla="*/ 1896686 w 1896686"/>
                <a:gd name="connsiteY2" fmla="*/ 118878 h 591474"/>
                <a:gd name="connsiteX0" fmla="*/ 0 w 1896686"/>
                <a:gd name="connsiteY0" fmla="*/ 675107 h 675107"/>
                <a:gd name="connsiteX1" fmla="*/ 1433378 w 1896686"/>
                <a:gd name="connsiteY1" fmla="*/ 78202 h 675107"/>
                <a:gd name="connsiteX2" fmla="*/ 1896686 w 1896686"/>
                <a:gd name="connsiteY2" fmla="*/ 202511 h 675107"/>
                <a:gd name="connsiteX0" fmla="*/ 0 w 1433378"/>
                <a:gd name="connsiteY0" fmla="*/ 596905 h 596905"/>
                <a:gd name="connsiteX1" fmla="*/ 1433378 w 1433378"/>
                <a:gd name="connsiteY1" fmla="*/ 0 h 596905"/>
                <a:gd name="connsiteX0" fmla="*/ 0 w 1511329"/>
                <a:gd name="connsiteY0" fmla="*/ 520614 h 520614"/>
                <a:gd name="connsiteX1" fmla="*/ 1511329 w 1511329"/>
                <a:gd name="connsiteY1" fmla="*/ 0 h 520614"/>
                <a:gd name="connsiteX0" fmla="*/ 0 w 1511329"/>
                <a:gd name="connsiteY0" fmla="*/ 520614 h 520614"/>
                <a:gd name="connsiteX1" fmla="*/ 1511329 w 1511329"/>
                <a:gd name="connsiteY1" fmla="*/ 0 h 520614"/>
                <a:gd name="connsiteX0" fmla="*/ 0 w 1843338"/>
                <a:gd name="connsiteY0" fmla="*/ 751381 h 751381"/>
                <a:gd name="connsiteX1" fmla="*/ 1843338 w 1843338"/>
                <a:gd name="connsiteY1" fmla="*/ 0 h 751381"/>
                <a:gd name="connsiteX0" fmla="*/ 0 w 1843338"/>
                <a:gd name="connsiteY0" fmla="*/ 751381 h 751381"/>
                <a:gd name="connsiteX1" fmla="*/ 1843338 w 1843338"/>
                <a:gd name="connsiteY1" fmla="*/ 0 h 751381"/>
                <a:gd name="connsiteX0" fmla="*/ 0 w 1843338"/>
                <a:gd name="connsiteY0" fmla="*/ 751381 h 751381"/>
                <a:gd name="connsiteX1" fmla="*/ 1843338 w 1843338"/>
                <a:gd name="connsiteY1" fmla="*/ 0 h 751381"/>
              </a:gdLst>
              <a:ahLst/>
              <a:cxnLst>
                <a:cxn ang="0">
                  <a:pos x="connsiteX0" y="connsiteY0"/>
                </a:cxn>
                <a:cxn ang="0">
                  <a:pos x="connsiteX1" y="connsiteY1"/>
                </a:cxn>
              </a:cxnLst>
              <a:rect l="l" t="t" r="r" b="b"/>
              <a:pathLst>
                <a:path w="1843338" h="751381">
                  <a:moveTo>
                    <a:pt x="0" y="751381"/>
                  </a:moveTo>
                  <a:cubicBezTo>
                    <a:pt x="220954" y="487883"/>
                    <a:pt x="1339562" y="89618"/>
                    <a:pt x="1843338" y="0"/>
                  </a:cubicBezTo>
                </a:path>
              </a:pathLst>
            </a:custGeom>
            <a:noFill/>
            <a:ln w="31750">
              <a:solidFill>
                <a:srgbClr val="91847F"/>
              </a:solidFill>
              <a:headEnd type="non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160"/>
            <p:cNvCxnSpPr/>
            <p:nvPr/>
          </p:nvCxnSpPr>
          <p:spPr>
            <a:xfrm>
              <a:off x="4912982" y="3392979"/>
              <a:ext cx="142624" cy="122305"/>
            </a:xfrm>
            <a:prstGeom prst="line">
              <a:avLst/>
            </a:prstGeom>
            <a:ln w="41275">
              <a:solidFill>
                <a:srgbClr val="9184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161"/>
            <p:cNvCxnSpPr/>
            <p:nvPr/>
          </p:nvCxnSpPr>
          <p:spPr>
            <a:xfrm flipH="1" flipV="1">
              <a:off x="7034176" y="2595880"/>
              <a:ext cx="36521" cy="198368"/>
            </a:xfrm>
            <a:prstGeom prst="line">
              <a:avLst/>
            </a:prstGeom>
            <a:ln w="41275">
              <a:solidFill>
                <a:srgbClr val="91847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Slide Number Placeholder 52"/>
          <p:cNvSpPr>
            <a:spLocks noGrp="1"/>
          </p:cNvSpPr>
          <p:nvPr>
            <p:ph type="sldNum" sz="quarter" idx="4"/>
          </p:nvPr>
        </p:nvSpPr>
        <p:spPr/>
        <p:txBody>
          <a:bodyPr/>
          <a:lstStyle/>
          <a:p>
            <a:fld id="{9F58998E-2429-314E-B86C-A079AABAA7E0}" type="slidenum">
              <a:rPr lang="en-US" smtClean="0"/>
              <a:t>14</a:t>
            </a:fld>
            <a:endParaRPr lang="en-US"/>
          </a:p>
        </p:txBody>
      </p:sp>
      <p:grpSp>
        <p:nvGrpSpPr>
          <p:cNvPr id="149" name="Group 148"/>
          <p:cNvGrpSpPr/>
          <p:nvPr/>
        </p:nvGrpSpPr>
        <p:grpSpPr>
          <a:xfrm>
            <a:off x="1896920" y="4766199"/>
            <a:ext cx="2154435" cy="1917068"/>
            <a:chOff x="1576520" y="3586238"/>
            <a:chExt cx="2154435" cy="1917068"/>
          </a:xfrm>
        </p:grpSpPr>
        <p:sp>
          <p:nvSpPr>
            <p:cNvPr id="62" name="Arc 61"/>
            <p:cNvSpPr/>
            <p:nvPr/>
          </p:nvSpPr>
          <p:spPr>
            <a:xfrm>
              <a:off x="1800631" y="3586238"/>
              <a:ext cx="1930324" cy="1917068"/>
            </a:xfrm>
            <a:prstGeom prst="arc">
              <a:avLst>
                <a:gd name="adj1" fmla="val 10877676"/>
                <a:gd name="adj2" fmla="val 0"/>
              </a:avLst>
            </a:prstGeom>
            <a:ln w="952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ress Start 2P" panose="02000503000000000000" pitchFamily="1" charset="0"/>
              </a:endParaRPr>
            </a:p>
          </p:txBody>
        </p:sp>
        <p:sp>
          <p:nvSpPr>
            <p:cNvPr id="65" name="Oval 14"/>
            <p:cNvSpPr/>
            <p:nvPr/>
          </p:nvSpPr>
          <p:spPr>
            <a:xfrm>
              <a:off x="1712842" y="4398975"/>
              <a:ext cx="164274" cy="164274"/>
            </a:xfrm>
            <a:prstGeom prst="ellipse">
              <a:avLst/>
            </a:prstGeom>
            <a:solidFill>
              <a:srgbClr val="91C73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2" name="TextBox 11"/>
            <p:cNvSpPr txBox="1"/>
            <p:nvPr/>
          </p:nvSpPr>
          <p:spPr>
            <a:xfrm>
              <a:off x="1576520" y="4542709"/>
              <a:ext cx="448221" cy="461665"/>
            </a:xfrm>
            <a:prstGeom prst="rect">
              <a:avLst/>
            </a:prstGeom>
            <a:noFill/>
            <a:ln>
              <a:noFill/>
            </a:ln>
          </p:spPr>
          <p:txBody>
            <a:bodyPr wrap="square" rtlCol="0">
              <a:spAutoFit/>
            </a:bodyPr>
            <a:lstStyle/>
            <a:p>
              <a:r>
                <a:rPr lang="en-US" altLang="zh-HK" sz="2400" b="1" dirty="0">
                  <a:solidFill>
                    <a:srgbClr val="8CC63F"/>
                  </a:solidFill>
                </a:rPr>
                <a:t>P</a:t>
              </a:r>
              <a:endParaRPr lang="zh-HK" altLang="en-US" sz="2400" b="1" dirty="0">
                <a:solidFill>
                  <a:srgbClr val="8CC63F"/>
                </a:solidFill>
              </a:endParaRPr>
            </a:p>
          </p:txBody>
        </p:sp>
      </p:grpSp>
      <p:grpSp>
        <p:nvGrpSpPr>
          <p:cNvPr id="150" name="Group 149"/>
          <p:cNvGrpSpPr/>
          <p:nvPr/>
        </p:nvGrpSpPr>
        <p:grpSpPr>
          <a:xfrm>
            <a:off x="6089110" y="5396596"/>
            <a:ext cx="984362" cy="809790"/>
            <a:chOff x="5768710" y="4229514"/>
            <a:chExt cx="984362" cy="809790"/>
          </a:xfrm>
        </p:grpSpPr>
        <p:sp>
          <p:nvSpPr>
            <p:cNvPr id="63" name="Arc 62"/>
            <p:cNvSpPr/>
            <p:nvPr/>
          </p:nvSpPr>
          <p:spPr>
            <a:xfrm>
              <a:off x="5955814" y="4229514"/>
              <a:ext cx="797258" cy="778628"/>
            </a:xfrm>
            <a:prstGeom prst="arc">
              <a:avLst>
                <a:gd name="adj1" fmla="val 10877676"/>
                <a:gd name="adj2" fmla="val 0"/>
              </a:avLst>
            </a:prstGeom>
            <a:ln w="952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ress Start 2P" panose="02000503000000000000" pitchFamily="1" charset="0"/>
              </a:endParaRPr>
            </a:p>
          </p:txBody>
        </p:sp>
        <p:sp>
          <p:nvSpPr>
            <p:cNvPr id="70" name="Oval 14"/>
            <p:cNvSpPr/>
            <p:nvPr/>
          </p:nvSpPr>
          <p:spPr>
            <a:xfrm>
              <a:off x="5853551" y="4468855"/>
              <a:ext cx="164274" cy="164274"/>
            </a:xfrm>
            <a:prstGeom prst="ellipse">
              <a:avLst/>
            </a:prstGeom>
            <a:solidFill>
              <a:srgbClr val="91C73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71" name="TextBox 70"/>
            <p:cNvSpPr txBox="1"/>
            <p:nvPr/>
          </p:nvSpPr>
          <p:spPr>
            <a:xfrm>
              <a:off x="5768710" y="4577639"/>
              <a:ext cx="448221" cy="461665"/>
            </a:xfrm>
            <a:prstGeom prst="rect">
              <a:avLst/>
            </a:prstGeom>
            <a:noFill/>
            <a:ln>
              <a:noFill/>
            </a:ln>
          </p:spPr>
          <p:txBody>
            <a:bodyPr wrap="square" rtlCol="0">
              <a:spAutoFit/>
            </a:bodyPr>
            <a:lstStyle/>
            <a:p>
              <a:r>
                <a:rPr lang="en-US" altLang="zh-HK" sz="2400" b="1" dirty="0">
                  <a:solidFill>
                    <a:srgbClr val="8CC63F"/>
                  </a:solidFill>
                </a:rPr>
                <a:t>P</a:t>
              </a:r>
              <a:endParaRPr lang="zh-HK" altLang="en-US" sz="2400" b="1" dirty="0">
                <a:solidFill>
                  <a:srgbClr val="8CC63F"/>
                </a:solidFill>
              </a:endParaRPr>
            </a:p>
          </p:txBody>
        </p:sp>
      </p:grpSp>
      <p:grpSp>
        <p:nvGrpSpPr>
          <p:cNvPr id="151" name="Group 150"/>
          <p:cNvGrpSpPr/>
          <p:nvPr/>
        </p:nvGrpSpPr>
        <p:grpSpPr>
          <a:xfrm>
            <a:off x="5577942" y="5093471"/>
            <a:ext cx="1936426" cy="923519"/>
            <a:chOff x="5577942" y="4567759"/>
            <a:chExt cx="1936426" cy="923519"/>
          </a:xfrm>
        </p:grpSpPr>
        <p:grpSp>
          <p:nvGrpSpPr>
            <p:cNvPr id="5" name="组合 4"/>
            <p:cNvGrpSpPr/>
            <p:nvPr/>
          </p:nvGrpSpPr>
          <p:grpSpPr>
            <a:xfrm>
              <a:off x="5667501" y="4567759"/>
              <a:ext cx="1846867" cy="569820"/>
              <a:chOff x="5362354" y="3675509"/>
              <a:chExt cx="2179106" cy="672328"/>
            </a:xfrm>
          </p:grpSpPr>
          <p:sp>
            <p:nvSpPr>
              <p:cNvPr id="66" name="Freeform 5"/>
              <p:cNvSpPr/>
              <p:nvPr/>
            </p:nvSpPr>
            <p:spPr>
              <a:xfrm>
                <a:off x="5432611" y="3675509"/>
                <a:ext cx="2108849" cy="597253"/>
              </a:xfrm>
              <a:custGeom>
                <a:avLst/>
                <a:gdLst>
                  <a:gd name="connsiteX0" fmla="*/ 0 w 2142564"/>
                  <a:gd name="connsiteY0" fmla="*/ 636499 h 645464"/>
                  <a:gd name="connsiteX1" fmla="*/ 1532964 w 2142564"/>
                  <a:gd name="connsiteY1" fmla="*/ 5 h 645464"/>
                  <a:gd name="connsiteX2" fmla="*/ 2142564 w 2142564"/>
                  <a:gd name="connsiteY2" fmla="*/ 645464 h 645464"/>
                  <a:gd name="connsiteX0" fmla="*/ 0 w 2142564"/>
                  <a:gd name="connsiteY0" fmla="*/ 636499 h 645464"/>
                  <a:gd name="connsiteX1" fmla="*/ 1532964 w 2142564"/>
                  <a:gd name="connsiteY1" fmla="*/ 5 h 645464"/>
                  <a:gd name="connsiteX2" fmla="*/ 2142564 w 2142564"/>
                  <a:gd name="connsiteY2" fmla="*/ 645464 h 645464"/>
                  <a:gd name="connsiteX0" fmla="*/ 0 w 2142564"/>
                  <a:gd name="connsiteY0" fmla="*/ 529822 h 538787"/>
                  <a:gd name="connsiteX1" fmla="*/ 1746324 w 2142564"/>
                  <a:gd name="connsiteY1" fmla="*/ 8 h 538787"/>
                  <a:gd name="connsiteX2" fmla="*/ 2142564 w 2142564"/>
                  <a:gd name="connsiteY2" fmla="*/ 538787 h 538787"/>
                  <a:gd name="connsiteX0" fmla="*/ 0 w 2142564"/>
                  <a:gd name="connsiteY0" fmla="*/ 552298 h 561263"/>
                  <a:gd name="connsiteX1" fmla="*/ 1813755 w 2142564"/>
                  <a:gd name="connsiteY1" fmla="*/ 7 h 561263"/>
                  <a:gd name="connsiteX2" fmla="*/ 2142564 w 2142564"/>
                  <a:gd name="connsiteY2" fmla="*/ 561263 h 561263"/>
                  <a:gd name="connsiteX0" fmla="*/ 0 w 2108849"/>
                  <a:gd name="connsiteY0" fmla="*/ 552298 h 552298"/>
                  <a:gd name="connsiteX1" fmla="*/ 1813755 w 2108849"/>
                  <a:gd name="connsiteY1" fmla="*/ 7 h 552298"/>
                  <a:gd name="connsiteX2" fmla="*/ 2108849 w 2108849"/>
                  <a:gd name="connsiteY2" fmla="*/ 493832 h 552298"/>
                  <a:gd name="connsiteX0" fmla="*/ 0 w 2108849"/>
                  <a:gd name="connsiteY0" fmla="*/ 597250 h 597250"/>
                  <a:gd name="connsiteX1" fmla="*/ 1757563 w 2108849"/>
                  <a:gd name="connsiteY1" fmla="*/ 5 h 597250"/>
                  <a:gd name="connsiteX2" fmla="*/ 2108849 w 2108849"/>
                  <a:gd name="connsiteY2" fmla="*/ 538784 h 597250"/>
                  <a:gd name="connsiteX0" fmla="*/ 0 w 2108849"/>
                  <a:gd name="connsiteY0" fmla="*/ 597252 h 597252"/>
                  <a:gd name="connsiteX1" fmla="*/ 1757563 w 2108849"/>
                  <a:gd name="connsiteY1" fmla="*/ 7 h 597252"/>
                  <a:gd name="connsiteX2" fmla="*/ 2108849 w 2108849"/>
                  <a:gd name="connsiteY2" fmla="*/ 538786 h 597252"/>
                </a:gdLst>
                <a:ahLst/>
                <a:cxnLst>
                  <a:cxn ang="0">
                    <a:pos x="connsiteX0" y="connsiteY0"/>
                  </a:cxn>
                  <a:cxn ang="0">
                    <a:pos x="connsiteX1" y="connsiteY1"/>
                  </a:cxn>
                  <a:cxn ang="0">
                    <a:pos x="connsiteX2" y="connsiteY2"/>
                  </a:cxn>
                </a:cxnLst>
                <a:rect l="l" t="t" r="r" b="b"/>
                <a:pathLst>
                  <a:path w="2108849" h="597252">
                    <a:moveTo>
                      <a:pt x="0" y="597252"/>
                    </a:moveTo>
                    <a:cubicBezTo>
                      <a:pt x="318211" y="218319"/>
                      <a:pt x="1400469" y="-1487"/>
                      <a:pt x="1757563" y="7"/>
                    </a:cubicBezTo>
                    <a:cubicBezTo>
                      <a:pt x="2114657" y="1501"/>
                      <a:pt x="2089276" y="254903"/>
                      <a:pt x="2108849" y="538786"/>
                    </a:cubicBezTo>
                  </a:path>
                </a:pathLst>
              </a:custGeom>
              <a:noFill/>
              <a:ln w="1016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8" name="Oval 108"/>
              <p:cNvSpPr/>
              <p:nvPr/>
            </p:nvSpPr>
            <p:spPr>
              <a:xfrm>
                <a:off x="5362354" y="4176387"/>
                <a:ext cx="171450" cy="171450"/>
              </a:xfrm>
              <a:prstGeom prst="ellipse">
                <a:avLst/>
              </a:prstGeom>
              <a:solidFill>
                <a:srgbClr val="8CC6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sp>
          <p:nvSpPr>
            <p:cNvPr id="72" name="TextBox 71"/>
            <p:cNvSpPr txBox="1"/>
            <p:nvPr/>
          </p:nvSpPr>
          <p:spPr>
            <a:xfrm>
              <a:off x="5577942" y="5029613"/>
              <a:ext cx="379884" cy="461665"/>
            </a:xfrm>
            <a:prstGeom prst="rect">
              <a:avLst/>
            </a:prstGeom>
            <a:noFill/>
            <a:ln>
              <a:noFill/>
            </a:ln>
          </p:spPr>
          <p:txBody>
            <a:bodyPr wrap="square" rtlCol="0">
              <a:spAutoFit/>
            </a:bodyPr>
            <a:lstStyle/>
            <a:p>
              <a:r>
                <a:rPr lang="en-US" altLang="zh-HK" sz="2400" b="1" dirty="0">
                  <a:solidFill>
                    <a:srgbClr val="8CC63F"/>
                  </a:solidFill>
                </a:rPr>
                <a:t>P</a:t>
              </a:r>
              <a:endParaRPr lang="zh-HK" altLang="en-US" sz="2400" b="1" dirty="0">
                <a:solidFill>
                  <a:srgbClr val="8CC63F"/>
                </a:solidFill>
              </a:endParaRPr>
            </a:p>
          </p:txBody>
        </p:sp>
      </p:grpSp>
      <p:grpSp>
        <p:nvGrpSpPr>
          <p:cNvPr id="77" name="Group 120"/>
          <p:cNvGrpSpPr/>
          <p:nvPr/>
        </p:nvGrpSpPr>
        <p:grpSpPr>
          <a:xfrm>
            <a:off x="5984941" y="5206718"/>
            <a:ext cx="1340373" cy="1212744"/>
            <a:chOff x="1072357" y="2792884"/>
            <a:chExt cx="2495714" cy="2306879"/>
          </a:xfrm>
        </p:grpSpPr>
        <p:sp>
          <p:nvSpPr>
            <p:cNvPr id="78" name="Arc 121"/>
            <p:cNvSpPr/>
            <p:nvPr/>
          </p:nvSpPr>
          <p:spPr>
            <a:xfrm>
              <a:off x="1153898" y="2792884"/>
              <a:ext cx="2306879" cy="2306879"/>
            </a:xfrm>
            <a:prstGeom prst="arc">
              <a:avLst>
                <a:gd name="adj1" fmla="val 11017347"/>
                <a:gd name="adj2" fmla="val 21436600"/>
              </a:avLst>
            </a:prstGeom>
            <a:ln w="31750">
              <a:solidFill>
                <a:srgbClr val="91847F"/>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9" name="Straight Connector 126"/>
            <p:cNvCxnSpPr/>
            <p:nvPr/>
          </p:nvCxnSpPr>
          <p:spPr>
            <a:xfrm flipH="1">
              <a:off x="1072357" y="3877690"/>
              <a:ext cx="179937" cy="0"/>
            </a:xfrm>
            <a:prstGeom prst="line">
              <a:avLst/>
            </a:prstGeom>
            <a:ln w="41275">
              <a:solidFill>
                <a:srgbClr val="91847F"/>
              </a:solidFill>
            </a:ln>
          </p:spPr>
          <p:style>
            <a:lnRef idx="1">
              <a:schemeClr val="accent1"/>
            </a:lnRef>
            <a:fillRef idx="0">
              <a:schemeClr val="accent1"/>
            </a:fillRef>
            <a:effectRef idx="0">
              <a:schemeClr val="accent1"/>
            </a:effectRef>
            <a:fontRef idx="minor">
              <a:schemeClr val="tx1"/>
            </a:fontRef>
          </p:style>
        </p:cxnSp>
        <p:cxnSp>
          <p:nvCxnSpPr>
            <p:cNvPr id="80" name="Straight Connector 127"/>
            <p:cNvCxnSpPr/>
            <p:nvPr/>
          </p:nvCxnSpPr>
          <p:spPr>
            <a:xfrm flipH="1">
              <a:off x="3353484" y="3919120"/>
              <a:ext cx="214587" cy="0"/>
            </a:xfrm>
            <a:prstGeom prst="line">
              <a:avLst/>
            </a:prstGeom>
            <a:ln w="41275">
              <a:solidFill>
                <a:srgbClr val="91847F"/>
              </a:solidFill>
            </a:ln>
          </p:spPr>
          <p:style>
            <a:lnRef idx="1">
              <a:schemeClr val="accent1"/>
            </a:lnRef>
            <a:fillRef idx="0">
              <a:schemeClr val="accent1"/>
            </a:fillRef>
            <a:effectRef idx="0">
              <a:schemeClr val="accent1"/>
            </a:effectRef>
            <a:fontRef idx="minor">
              <a:schemeClr val="tx1"/>
            </a:fontRef>
          </p:style>
        </p:cxnSp>
      </p:grpSp>
      <p:pic>
        <p:nvPicPr>
          <p:cNvPr id="82" name="Picture 2"/>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4233146" y="5114458"/>
            <a:ext cx="194643" cy="260840"/>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120"/>
          <p:cNvGrpSpPr/>
          <p:nvPr/>
        </p:nvGrpSpPr>
        <p:grpSpPr>
          <a:xfrm>
            <a:off x="1665478" y="4426255"/>
            <a:ext cx="2761727" cy="2649271"/>
            <a:chOff x="1106852" y="2792884"/>
            <a:chExt cx="2353925" cy="2306879"/>
          </a:xfrm>
        </p:grpSpPr>
        <p:sp>
          <p:nvSpPr>
            <p:cNvPr id="99" name="Arc 121"/>
            <p:cNvSpPr/>
            <p:nvPr/>
          </p:nvSpPr>
          <p:spPr>
            <a:xfrm>
              <a:off x="1153898" y="2792884"/>
              <a:ext cx="2306879" cy="2306879"/>
            </a:xfrm>
            <a:prstGeom prst="arc">
              <a:avLst>
                <a:gd name="adj1" fmla="val 11017347"/>
                <a:gd name="adj2" fmla="val 18044176"/>
              </a:avLst>
            </a:prstGeom>
            <a:ln w="31750">
              <a:solidFill>
                <a:srgbClr val="91847F"/>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Straight Connector 126"/>
            <p:cNvCxnSpPr/>
            <p:nvPr/>
          </p:nvCxnSpPr>
          <p:spPr>
            <a:xfrm flipH="1">
              <a:off x="1106852" y="3875617"/>
              <a:ext cx="104091" cy="0"/>
            </a:xfrm>
            <a:prstGeom prst="line">
              <a:avLst/>
            </a:prstGeom>
            <a:ln w="41275">
              <a:solidFill>
                <a:srgbClr val="91847F"/>
              </a:solidFill>
            </a:ln>
          </p:spPr>
          <p:style>
            <a:lnRef idx="1">
              <a:schemeClr val="accent1"/>
            </a:lnRef>
            <a:fillRef idx="0">
              <a:schemeClr val="accent1"/>
            </a:fillRef>
            <a:effectRef idx="0">
              <a:schemeClr val="accent1"/>
            </a:effectRef>
            <a:fontRef idx="minor">
              <a:schemeClr val="tx1"/>
            </a:fontRef>
          </p:style>
        </p:cxnSp>
        <p:cxnSp>
          <p:nvCxnSpPr>
            <p:cNvPr id="101" name="Straight Connector 127"/>
            <p:cNvCxnSpPr/>
            <p:nvPr/>
          </p:nvCxnSpPr>
          <p:spPr>
            <a:xfrm flipH="1">
              <a:off x="2856975" y="2880301"/>
              <a:ext cx="40592" cy="108482"/>
            </a:xfrm>
            <a:prstGeom prst="line">
              <a:avLst/>
            </a:prstGeom>
            <a:ln w="41275">
              <a:solidFill>
                <a:srgbClr val="91847F"/>
              </a:solidFill>
            </a:ln>
          </p:spPr>
          <p:style>
            <a:lnRef idx="1">
              <a:schemeClr val="accent1"/>
            </a:lnRef>
            <a:fillRef idx="0">
              <a:schemeClr val="accent1"/>
            </a:fillRef>
            <a:effectRef idx="0">
              <a:schemeClr val="accent1"/>
            </a:effectRef>
            <a:fontRef idx="minor">
              <a:schemeClr val="tx1"/>
            </a:fontRef>
          </p:style>
        </p:cxnSp>
      </p:grpSp>
      <p:grpSp>
        <p:nvGrpSpPr>
          <p:cNvPr id="102" name="Group 120"/>
          <p:cNvGrpSpPr/>
          <p:nvPr/>
        </p:nvGrpSpPr>
        <p:grpSpPr>
          <a:xfrm>
            <a:off x="1497885" y="4267922"/>
            <a:ext cx="3104309" cy="2979355"/>
            <a:chOff x="1108000" y="2792884"/>
            <a:chExt cx="2352777" cy="2306879"/>
          </a:xfrm>
        </p:grpSpPr>
        <p:sp>
          <p:nvSpPr>
            <p:cNvPr id="103" name="Arc 121"/>
            <p:cNvSpPr/>
            <p:nvPr/>
          </p:nvSpPr>
          <p:spPr>
            <a:xfrm>
              <a:off x="1153898" y="2792884"/>
              <a:ext cx="2306879" cy="2306879"/>
            </a:xfrm>
            <a:prstGeom prst="arc">
              <a:avLst>
                <a:gd name="adj1" fmla="val 11017347"/>
                <a:gd name="adj2" fmla="val 14807774"/>
              </a:avLst>
            </a:prstGeom>
            <a:ln w="31750">
              <a:solidFill>
                <a:srgbClr val="91847F"/>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26"/>
            <p:cNvCxnSpPr/>
            <p:nvPr/>
          </p:nvCxnSpPr>
          <p:spPr>
            <a:xfrm flipH="1">
              <a:off x="1108000" y="3877691"/>
              <a:ext cx="99172" cy="0"/>
            </a:xfrm>
            <a:prstGeom prst="line">
              <a:avLst/>
            </a:prstGeom>
            <a:ln w="41275">
              <a:solidFill>
                <a:srgbClr val="91847F"/>
              </a:solidFill>
            </a:ln>
          </p:spPr>
          <p:style>
            <a:lnRef idx="1">
              <a:schemeClr val="accent1"/>
            </a:lnRef>
            <a:fillRef idx="0">
              <a:schemeClr val="accent1"/>
            </a:fillRef>
            <a:effectRef idx="0">
              <a:schemeClr val="accent1"/>
            </a:effectRef>
            <a:fontRef idx="minor">
              <a:schemeClr val="tx1"/>
            </a:fontRef>
          </p:style>
        </p:cxnSp>
        <p:cxnSp>
          <p:nvCxnSpPr>
            <p:cNvPr id="105" name="Straight Connector 127"/>
            <p:cNvCxnSpPr/>
            <p:nvPr/>
          </p:nvCxnSpPr>
          <p:spPr>
            <a:xfrm flipH="1" flipV="1">
              <a:off x="1833867" y="2822380"/>
              <a:ext cx="43544" cy="104625"/>
            </a:xfrm>
            <a:prstGeom prst="line">
              <a:avLst/>
            </a:prstGeom>
            <a:ln w="41275">
              <a:solidFill>
                <a:srgbClr val="91847F"/>
              </a:solidFill>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p:nvGrpSpPr>
        <p:grpSpPr>
          <a:xfrm>
            <a:off x="3073939" y="3896845"/>
            <a:ext cx="690321" cy="565091"/>
            <a:chOff x="7152389" y="3047438"/>
            <a:chExt cx="690321" cy="565091"/>
          </a:xfrm>
        </p:grpSpPr>
        <p:pic>
          <p:nvPicPr>
            <p:cNvPr id="123" name="Picture 2"/>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7478155" y="3181932"/>
              <a:ext cx="194643" cy="2608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4" name="TextBox 123"/>
                <p:cNvSpPr txBox="1"/>
                <p:nvPr/>
              </p:nvSpPr>
              <p:spPr>
                <a:xfrm>
                  <a:off x="7152389" y="3047438"/>
                  <a:ext cx="690321" cy="565091"/>
                </a:xfrm>
                <a:prstGeom prst="rect">
                  <a:avLst/>
                </a:prstGeom>
                <a:noFill/>
              </p:spPr>
              <p:txBody>
                <a:bodyPr wrap="square" rtlCol="0">
                  <a:spAutoFit/>
                </a:bodyPr>
                <a:lstStyle/>
                <a:p>
                  <a:r>
                    <a:rPr lang="en-US" altLang="zh-HK" sz="2800" dirty="0"/>
                    <a:t> </a:t>
                  </a:r>
                  <a14:m>
                    <m:oMath xmlns:m="http://schemas.openxmlformats.org/officeDocument/2006/math">
                      <m:box>
                        <m:boxPr>
                          <m:ctrlPr>
                            <a:rPr lang="en-US" altLang="zh-HK" sz="2800" i="1" dirty="0" smtClean="0">
                              <a:latin typeface="Cambria Math" panose="02040503050406030204" pitchFamily="18" charset="0"/>
                            </a:rPr>
                          </m:ctrlPr>
                        </m:boxPr>
                        <m:e>
                          <m:argPr>
                            <m:argSz m:val="-1"/>
                          </m:argPr>
                          <m:f>
                            <m:fPr>
                              <m:ctrlPr>
                                <a:rPr lang="en-US" altLang="zh-HK" sz="2800" i="1" dirty="0" smtClean="0">
                                  <a:latin typeface="Cambria Math" panose="02040503050406030204" pitchFamily="18" charset="0"/>
                                </a:rPr>
                              </m:ctrlPr>
                            </m:fPr>
                            <m:num>
                              <m:r>
                                <a:rPr lang="en-US" altLang="zh-HK" sz="2800" b="0" i="1" dirty="0" smtClean="0">
                                  <a:latin typeface="Cambria Math" panose="02040503050406030204" pitchFamily="18" charset="0"/>
                                </a:rPr>
                                <m:t>1</m:t>
                              </m:r>
                            </m:num>
                            <m:den>
                              <m:r>
                                <a:rPr lang="en-US" altLang="zh-HK" sz="2800" b="0" i="1" dirty="0" smtClean="0">
                                  <a:latin typeface="Cambria Math" panose="02040503050406030204" pitchFamily="18" charset="0"/>
                                </a:rPr>
                                <m:t>2</m:t>
                              </m:r>
                            </m:den>
                          </m:f>
                        </m:e>
                      </m:box>
                    </m:oMath>
                  </a14:m>
                  <a:endParaRPr lang="zh-HK" altLang="en-US" sz="2800" dirty="0"/>
                </a:p>
              </p:txBody>
            </p:sp>
          </mc:Choice>
          <mc:Fallback xmlns="">
            <p:sp>
              <p:nvSpPr>
                <p:cNvPr id="124" name="TextBox 123"/>
                <p:cNvSpPr txBox="1">
                  <a:spLocks noRot="1" noChangeAspect="1" noMove="1" noResize="1" noEditPoints="1" noAdjustHandles="1" noChangeArrowheads="1" noChangeShapeType="1" noTextEdit="1"/>
                </p:cNvSpPr>
                <p:nvPr/>
              </p:nvSpPr>
              <p:spPr>
                <a:xfrm>
                  <a:off x="7152389" y="3047438"/>
                  <a:ext cx="690321" cy="565091"/>
                </a:xfrm>
                <a:prstGeom prst="rect">
                  <a:avLst/>
                </a:prstGeom>
                <a:blipFill>
                  <a:blip r:embed="rId5"/>
                  <a:stretch>
                    <a:fillRect/>
                  </a:stretch>
                </a:blipFill>
              </p:spPr>
              <p:txBody>
                <a:bodyPr/>
                <a:lstStyle/>
                <a:p>
                  <a:r>
                    <a:rPr lang="zh-HK" altLang="en-US">
                      <a:noFill/>
                    </a:rPr>
                    <a:t> </a:t>
                  </a:r>
                </a:p>
              </p:txBody>
            </p:sp>
          </mc:Fallback>
        </mc:AlternateContent>
      </p:grpSp>
      <p:grpSp>
        <p:nvGrpSpPr>
          <p:cNvPr id="125" name="Group 124"/>
          <p:cNvGrpSpPr/>
          <p:nvPr/>
        </p:nvGrpSpPr>
        <p:grpSpPr>
          <a:xfrm>
            <a:off x="1489444" y="4346566"/>
            <a:ext cx="690321" cy="567078"/>
            <a:chOff x="7132994" y="3056923"/>
            <a:chExt cx="690321" cy="567078"/>
          </a:xfrm>
        </p:grpSpPr>
        <p:pic>
          <p:nvPicPr>
            <p:cNvPr id="126" name="Picture 2"/>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7478155" y="3181932"/>
              <a:ext cx="194643" cy="2608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7" name="TextBox 126"/>
                <p:cNvSpPr txBox="1"/>
                <p:nvPr/>
              </p:nvSpPr>
              <p:spPr>
                <a:xfrm>
                  <a:off x="7132994" y="3056923"/>
                  <a:ext cx="690321" cy="567078"/>
                </a:xfrm>
                <a:prstGeom prst="rect">
                  <a:avLst/>
                </a:prstGeom>
                <a:noFill/>
              </p:spPr>
              <p:txBody>
                <a:bodyPr wrap="square" rtlCol="0">
                  <a:spAutoFit/>
                </a:bodyPr>
                <a:lstStyle/>
                <a:p>
                  <a:r>
                    <a:rPr lang="en-US" altLang="zh-HK" sz="2800" dirty="0"/>
                    <a:t> </a:t>
                  </a:r>
                  <a14:m>
                    <m:oMath xmlns:m="http://schemas.openxmlformats.org/officeDocument/2006/math">
                      <m:box>
                        <m:boxPr>
                          <m:ctrlPr>
                            <a:rPr lang="en-US" altLang="zh-HK" sz="2800" i="1" dirty="0" smtClean="0">
                              <a:latin typeface="Cambria Math" panose="02040503050406030204" pitchFamily="18" charset="0"/>
                            </a:rPr>
                          </m:ctrlPr>
                        </m:boxPr>
                        <m:e>
                          <m:argPr>
                            <m:argSz m:val="-1"/>
                          </m:argPr>
                          <m:f>
                            <m:fPr>
                              <m:ctrlPr>
                                <a:rPr lang="en-US" altLang="zh-HK" sz="2800" i="1" dirty="0" smtClean="0">
                                  <a:latin typeface="Cambria Math" panose="02040503050406030204" pitchFamily="18" charset="0"/>
                                </a:rPr>
                              </m:ctrlPr>
                            </m:fPr>
                            <m:num>
                              <m:r>
                                <a:rPr lang="en-US" altLang="zh-HK" sz="2800" b="0" i="1" dirty="0" smtClean="0">
                                  <a:latin typeface="Cambria Math" panose="02040503050406030204" pitchFamily="18" charset="0"/>
                                </a:rPr>
                                <m:t>1</m:t>
                              </m:r>
                            </m:num>
                            <m:den>
                              <m:r>
                                <a:rPr lang="en-US" altLang="zh-HK" sz="2800" b="0" i="1" dirty="0" smtClean="0">
                                  <a:latin typeface="Cambria Math" panose="02040503050406030204" pitchFamily="18" charset="0"/>
                                </a:rPr>
                                <m:t>3</m:t>
                              </m:r>
                            </m:den>
                          </m:f>
                        </m:e>
                      </m:box>
                    </m:oMath>
                  </a14:m>
                  <a:endParaRPr lang="zh-HK" altLang="en-US" sz="2800" dirty="0"/>
                </a:p>
              </p:txBody>
            </p:sp>
          </mc:Choice>
          <mc:Fallback xmlns="">
            <p:sp>
              <p:nvSpPr>
                <p:cNvPr id="127" name="TextBox 126"/>
                <p:cNvSpPr txBox="1">
                  <a:spLocks noRot="1" noChangeAspect="1" noMove="1" noResize="1" noEditPoints="1" noAdjustHandles="1" noChangeArrowheads="1" noChangeShapeType="1" noTextEdit="1"/>
                </p:cNvSpPr>
                <p:nvPr/>
              </p:nvSpPr>
              <p:spPr>
                <a:xfrm>
                  <a:off x="7132994" y="3056923"/>
                  <a:ext cx="690321" cy="567078"/>
                </a:xfrm>
                <a:prstGeom prst="rect">
                  <a:avLst/>
                </a:prstGeom>
                <a:blipFill>
                  <a:blip r:embed="rId6"/>
                  <a:stretch>
                    <a:fillRect/>
                  </a:stretch>
                </a:blipFill>
              </p:spPr>
              <p:txBody>
                <a:bodyPr/>
                <a:lstStyle/>
                <a:p>
                  <a:r>
                    <a:rPr lang="zh-HK" altLang="en-US">
                      <a:noFill/>
                    </a:rPr>
                    <a:t> </a:t>
                  </a:r>
                </a:p>
              </p:txBody>
            </p:sp>
          </mc:Fallback>
        </mc:AlternateContent>
      </p:grpSp>
      <p:grpSp>
        <p:nvGrpSpPr>
          <p:cNvPr id="141" name="Group 140"/>
          <p:cNvGrpSpPr/>
          <p:nvPr/>
        </p:nvGrpSpPr>
        <p:grpSpPr>
          <a:xfrm>
            <a:off x="7216887" y="4152731"/>
            <a:ext cx="690321" cy="565091"/>
            <a:chOff x="7152389" y="3047438"/>
            <a:chExt cx="690321" cy="565091"/>
          </a:xfrm>
        </p:grpSpPr>
        <p:pic>
          <p:nvPicPr>
            <p:cNvPr id="142" name="Picture 2"/>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7478155" y="3181932"/>
              <a:ext cx="194643" cy="2608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3" name="TextBox 142"/>
                <p:cNvSpPr txBox="1"/>
                <p:nvPr/>
              </p:nvSpPr>
              <p:spPr>
                <a:xfrm>
                  <a:off x="7152389" y="3047438"/>
                  <a:ext cx="690321" cy="565091"/>
                </a:xfrm>
                <a:prstGeom prst="rect">
                  <a:avLst/>
                </a:prstGeom>
                <a:noFill/>
              </p:spPr>
              <p:txBody>
                <a:bodyPr wrap="square" rtlCol="0">
                  <a:spAutoFit/>
                </a:bodyPr>
                <a:lstStyle/>
                <a:p>
                  <a:r>
                    <a:rPr lang="en-US" altLang="zh-HK" sz="2800" dirty="0"/>
                    <a:t> </a:t>
                  </a:r>
                  <a14:m>
                    <m:oMath xmlns:m="http://schemas.openxmlformats.org/officeDocument/2006/math">
                      <m:box>
                        <m:boxPr>
                          <m:ctrlPr>
                            <a:rPr lang="en-US" altLang="zh-HK" sz="2800" i="1" dirty="0" smtClean="0">
                              <a:latin typeface="Cambria Math" panose="02040503050406030204" pitchFamily="18" charset="0"/>
                            </a:rPr>
                          </m:ctrlPr>
                        </m:boxPr>
                        <m:e>
                          <m:argPr>
                            <m:argSz m:val="-1"/>
                          </m:argPr>
                          <m:f>
                            <m:fPr>
                              <m:ctrlPr>
                                <a:rPr lang="en-US" altLang="zh-HK" sz="2800" i="1" dirty="0" smtClean="0">
                                  <a:latin typeface="Cambria Math" panose="02040503050406030204" pitchFamily="18" charset="0"/>
                                </a:rPr>
                              </m:ctrlPr>
                            </m:fPr>
                            <m:num>
                              <m:r>
                                <a:rPr lang="en-US" altLang="zh-HK" sz="2800" b="0" i="1" dirty="0" smtClean="0">
                                  <a:latin typeface="Cambria Math" panose="02040503050406030204" pitchFamily="18" charset="0"/>
                                </a:rPr>
                                <m:t>1</m:t>
                              </m:r>
                            </m:num>
                            <m:den>
                              <m:r>
                                <a:rPr lang="en-US" altLang="zh-HK" sz="2800" b="0" i="1" dirty="0" smtClean="0">
                                  <a:latin typeface="Cambria Math" panose="02040503050406030204" pitchFamily="18" charset="0"/>
                                </a:rPr>
                                <m:t>2</m:t>
                              </m:r>
                            </m:den>
                          </m:f>
                        </m:e>
                      </m:box>
                    </m:oMath>
                  </a14:m>
                  <a:endParaRPr lang="zh-HK" altLang="en-US" sz="2800" dirty="0"/>
                </a:p>
              </p:txBody>
            </p:sp>
          </mc:Choice>
          <mc:Fallback xmlns="">
            <p:sp>
              <p:nvSpPr>
                <p:cNvPr id="143" name="TextBox 142"/>
                <p:cNvSpPr txBox="1">
                  <a:spLocks noRot="1" noChangeAspect="1" noMove="1" noResize="1" noEditPoints="1" noAdjustHandles="1" noChangeArrowheads="1" noChangeShapeType="1" noTextEdit="1"/>
                </p:cNvSpPr>
                <p:nvPr/>
              </p:nvSpPr>
              <p:spPr>
                <a:xfrm>
                  <a:off x="7152389" y="3047438"/>
                  <a:ext cx="690321" cy="565091"/>
                </a:xfrm>
                <a:prstGeom prst="rect">
                  <a:avLst/>
                </a:prstGeom>
                <a:blipFill>
                  <a:blip r:embed="rId7"/>
                  <a:stretch>
                    <a:fillRect/>
                  </a:stretch>
                </a:blipFill>
              </p:spPr>
              <p:txBody>
                <a:bodyPr/>
                <a:lstStyle/>
                <a:p>
                  <a:r>
                    <a:rPr lang="zh-HK" altLang="en-US">
                      <a:noFill/>
                    </a:rPr>
                    <a:t> </a:t>
                  </a:r>
                </a:p>
              </p:txBody>
            </p:sp>
          </mc:Fallback>
        </mc:AlternateContent>
      </p:grpSp>
      <p:grpSp>
        <p:nvGrpSpPr>
          <p:cNvPr id="144" name="Group 143"/>
          <p:cNvGrpSpPr/>
          <p:nvPr/>
        </p:nvGrpSpPr>
        <p:grpSpPr>
          <a:xfrm>
            <a:off x="5948301" y="4174752"/>
            <a:ext cx="690321" cy="567078"/>
            <a:chOff x="7132994" y="3056923"/>
            <a:chExt cx="690321" cy="567078"/>
          </a:xfrm>
        </p:grpSpPr>
        <p:pic>
          <p:nvPicPr>
            <p:cNvPr id="145" name="Picture 2"/>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7478155" y="3181932"/>
              <a:ext cx="194643" cy="2608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6" name="TextBox 145"/>
                <p:cNvSpPr txBox="1"/>
                <p:nvPr/>
              </p:nvSpPr>
              <p:spPr>
                <a:xfrm>
                  <a:off x="7132994" y="3056923"/>
                  <a:ext cx="690321" cy="567078"/>
                </a:xfrm>
                <a:prstGeom prst="rect">
                  <a:avLst/>
                </a:prstGeom>
                <a:noFill/>
              </p:spPr>
              <p:txBody>
                <a:bodyPr wrap="square" rtlCol="0">
                  <a:spAutoFit/>
                </a:bodyPr>
                <a:lstStyle/>
                <a:p>
                  <a:r>
                    <a:rPr lang="en-US" altLang="zh-HK" sz="2800" dirty="0"/>
                    <a:t> </a:t>
                  </a:r>
                  <a14:m>
                    <m:oMath xmlns:m="http://schemas.openxmlformats.org/officeDocument/2006/math">
                      <m:box>
                        <m:boxPr>
                          <m:ctrlPr>
                            <a:rPr lang="en-US" altLang="zh-HK" sz="2800" i="1" dirty="0" smtClean="0">
                              <a:latin typeface="Cambria Math" panose="02040503050406030204" pitchFamily="18" charset="0"/>
                            </a:rPr>
                          </m:ctrlPr>
                        </m:boxPr>
                        <m:e>
                          <m:argPr>
                            <m:argSz m:val="-1"/>
                          </m:argPr>
                          <m:f>
                            <m:fPr>
                              <m:ctrlPr>
                                <a:rPr lang="en-US" altLang="zh-HK" sz="2800" i="1" dirty="0" smtClean="0">
                                  <a:latin typeface="Cambria Math" panose="02040503050406030204" pitchFamily="18" charset="0"/>
                                </a:rPr>
                              </m:ctrlPr>
                            </m:fPr>
                            <m:num>
                              <m:r>
                                <a:rPr lang="en-US" altLang="zh-HK" sz="2800" b="0" i="1" dirty="0" smtClean="0">
                                  <a:latin typeface="Cambria Math" panose="02040503050406030204" pitchFamily="18" charset="0"/>
                                </a:rPr>
                                <m:t>1</m:t>
                              </m:r>
                            </m:num>
                            <m:den>
                              <m:r>
                                <a:rPr lang="en-US" altLang="zh-HK" sz="2800" b="0" i="1" dirty="0" smtClean="0">
                                  <a:latin typeface="Cambria Math" panose="02040503050406030204" pitchFamily="18" charset="0"/>
                                </a:rPr>
                                <m:t>3</m:t>
                              </m:r>
                            </m:den>
                          </m:f>
                        </m:e>
                      </m:box>
                    </m:oMath>
                  </a14:m>
                  <a:endParaRPr lang="zh-HK" altLang="en-US" sz="2800" dirty="0"/>
                </a:p>
              </p:txBody>
            </p:sp>
          </mc:Choice>
          <mc:Fallback xmlns="">
            <p:sp>
              <p:nvSpPr>
                <p:cNvPr id="146" name="TextBox 145"/>
                <p:cNvSpPr txBox="1">
                  <a:spLocks noRot="1" noChangeAspect="1" noMove="1" noResize="1" noEditPoints="1" noAdjustHandles="1" noChangeArrowheads="1" noChangeShapeType="1" noTextEdit="1"/>
                </p:cNvSpPr>
                <p:nvPr/>
              </p:nvSpPr>
              <p:spPr>
                <a:xfrm>
                  <a:off x="7132994" y="3056923"/>
                  <a:ext cx="690321" cy="567078"/>
                </a:xfrm>
                <a:prstGeom prst="rect">
                  <a:avLst/>
                </a:prstGeom>
                <a:blipFill>
                  <a:blip r:embed="rId8"/>
                  <a:stretch>
                    <a:fillRect/>
                  </a:stretch>
                </a:blipFill>
              </p:spPr>
              <p:txBody>
                <a:bodyPr/>
                <a:lstStyle/>
                <a:p>
                  <a:r>
                    <a:rPr lang="zh-HK" altLang="en-US">
                      <a:noFill/>
                    </a:rPr>
                    <a:t> </a:t>
                  </a:r>
                </a:p>
              </p:txBody>
            </p:sp>
          </mc:Fallback>
        </mc:AlternateContent>
      </p:grpSp>
      <p:pic>
        <p:nvPicPr>
          <p:cNvPr id="88" name="Picture 2"/>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7227992" y="5300674"/>
            <a:ext cx="194643" cy="260840"/>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p:cNvSpPr txBox="1"/>
          <p:nvPr/>
        </p:nvSpPr>
        <p:spPr>
          <a:xfrm>
            <a:off x="2925903" y="5819441"/>
            <a:ext cx="3292195" cy="523220"/>
          </a:xfrm>
          <a:prstGeom prst="rect">
            <a:avLst/>
          </a:prstGeom>
          <a:noFill/>
        </p:spPr>
        <p:txBody>
          <a:bodyPr wrap="square" rtlCol="0">
            <a:spAutoFit/>
          </a:bodyPr>
          <a:lstStyle/>
          <a:p>
            <a:pPr algn="ctr"/>
            <a:r>
              <a:rPr lang="en-US" altLang="zh-HK" sz="2800" dirty="0">
                <a:solidFill>
                  <a:srgbClr val="FF0000"/>
                </a:solidFill>
              </a:rPr>
              <a:t>Multi-level design</a:t>
            </a:r>
            <a:endParaRPr lang="zh-HK" altLang="en-US" sz="2800" dirty="0">
              <a:solidFill>
                <a:srgbClr val="FF0000"/>
              </a:solidFill>
            </a:endParaRPr>
          </a:p>
        </p:txBody>
      </p:sp>
      <p:pic>
        <p:nvPicPr>
          <p:cNvPr id="91" name="Picture 2"/>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7731679" y="5056233"/>
            <a:ext cx="194643" cy="260840"/>
          </a:xfrm>
          <a:prstGeom prst="rect">
            <a:avLst/>
          </a:prstGeom>
          <a:noFill/>
          <a:extLst>
            <a:ext uri="{909E8E84-426E-40DD-AFC4-6F175D3DCCD1}">
              <a14:hiddenFill xmlns:a14="http://schemas.microsoft.com/office/drawing/2010/main">
                <a:solidFill>
                  <a:srgbClr val="FFFFFF"/>
                </a:solidFill>
              </a14:hiddenFill>
            </a:ext>
          </a:extLst>
        </p:spPr>
      </p:pic>
      <p:grpSp>
        <p:nvGrpSpPr>
          <p:cNvPr id="157" name="Group 156"/>
          <p:cNvGrpSpPr/>
          <p:nvPr/>
        </p:nvGrpSpPr>
        <p:grpSpPr>
          <a:xfrm>
            <a:off x="6415850" y="3461196"/>
            <a:ext cx="2657058" cy="461665"/>
            <a:chOff x="3456065" y="6185042"/>
            <a:chExt cx="2657058" cy="461665"/>
          </a:xfrm>
        </p:grpSpPr>
        <p:sp>
          <p:nvSpPr>
            <p:cNvPr id="158" name="TextBox 157"/>
            <p:cNvSpPr txBox="1"/>
            <p:nvPr/>
          </p:nvSpPr>
          <p:spPr>
            <a:xfrm>
              <a:off x="3688423" y="6185042"/>
              <a:ext cx="2424700" cy="461665"/>
            </a:xfrm>
            <a:prstGeom prst="rect">
              <a:avLst/>
            </a:prstGeom>
            <a:noFill/>
          </p:spPr>
          <p:txBody>
            <a:bodyPr wrap="square" rtlCol="0">
              <a:spAutoFit/>
            </a:bodyPr>
            <a:lstStyle/>
            <a:p>
              <a:r>
                <a:rPr lang="en-US" sz="2400" dirty="0">
                  <a:solidFill>
                    <a:srgbClr val="91847F"/>
                  </a:solidFill>
                </a:rPr>
                <a:t>Unit IAC interval</a:t>
              </a:r>
            </a:p>
          </p:txBody>
        </p:sp>
        <p:pic>
          <p:nvPicPr>
            <p:cNvPr id="159" name="Picture 2"/>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3456065" y="6198398"/>
              <a:ext cx="257758" cy="3454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858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par>
                                <p:cTn id="12" presetID="22" presetClass="entr" presetSubtype="8"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fade">
                                      <p:cBhvr>
                                        <p:cTn id="26" dur="500"/>
                                        <p:tgtEl>
                                          <p:spTgt spid="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Effect transition="in" filter="fade">
                                      <p:cBhvr>
                                        <p:cTn id="31" dur="500"/>
                                        <p:tgtEl>
                                          <p:spTgt spid="2">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0"/>
                                        </p:tgtEl>
                                        <p:attrNameLst>
                                          <p:attrName>style.visibility</p:attrName>
                                        </p:attrNameLst>
                                      </p:cBhvr>
                                      <p:to>
                                        <p:strVal val="visible"/>
                                      </p:to>
                                    </p:set>
                                    <p:animEffect transition="in" filter="fade">
                                      <p:cBhvr>
                                        <p:cTn id="36" dur="500"/>
                                        <p:tgtEl>
                                          <p:spTgt spid="150"/>
                                        </p:tgtEl>
                                      </p:cBhvr>
                                    </p:animEffect>
                                  </p:childTnLst>
                                </p:cTn>
                              </p:par>
                              <p:par>
                                <p:cTn id="37" presetID="22" presetClass="entr" presetSubtype="8"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wipe(left)">
                                      <p:cBhvr>
                                        <p:cTn id="39" dur="500"/>
                                        <p:tgtEl>
                                          <p:spTgt spid="77"/>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fade">
                                      <p:cBhvr>
                                        <p:cTn id="43" dur="500"/>
                                        <p:tgtEl>
                                          <p:spTgt spid="8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50"/>
                                        </p:tgtEl>
                                      </p:cBhvr>
                                    </p:animEffect>
                                    <p:set>
                                      <p:cBhvr>
                                        <p:cTn id="48" dur="1" fill="hold">
                                          <p:stCondLst>
                                            <p:cond delay="499"/>
                                          </p:stCondLst>
                                        </p:cTn>
                                        <p:tgtEl>
                                          <p:spTgt spid="150"/>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77"/>
                                        </p:tgtEl>
                                      </p:cBhvr>
                                    </p:animEffect>
                                    <p:set>
                                      <p:cBhvr>
                                        <p:cTn id="51" dur="1" fill="hold">
                                          <p:stCondLst>
                                            <p:cond delay="499"/>
                                          </p:stCondLst>
                                        </p:cTn>
                                        <p:tgtEl>
                                          <p:spTgt spid="7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88"/>
                                        </p:tgtEl>
                                      </p:cBhvr>
                                    </p:animEffect>
                                    <p:set>
                                      <p:cBhvr>
                                        <p:cTn id="54" dur="1" fill="hold">
                                          <p:stCondLst>
                                            <p:cond delay="499"/>
                                          </p:stCondLst>
                                        </p:cTn>
                                        <p:tgtEl>
                                          <p:spTgt spid="8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
                                            <p:txEl>
                                              <p:pRg st="3" end="3"/>
                                            </p:txEl>
                                          </p:spTgt>
                                        </p:tgtEl>
                                        <p:attrNameLst>
                                          <p:attrName>style.visibility</p:attrName>
                                        </p:attrNameLst>
                                      </p:cBhvr>
                                      <p:to>
                                        <p:strVal val="visible"/>
                                      </p:to>
                                    </p:set>
                                    <p:animEffect transition="in" filter="fade">
                                      <p:cBhvr>
                                        <p:cTn id="58" dur="500"/>
                                        <p:tgtEl>
                                          <p:spTgt spid="2">
                                            <p:txEl>
                                              <p:pRg st="3" end="3"/>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51"/>
                                        </p:tgtEl>
                                        <p:attrNameLst>
                                          <p:attrName>style.visibility</p:attrName>
                                        </p:attrNameLst>
                                      </p:cBhvr>
                                      <p:to>
                                        <p:strVal val="visible"/>
                                      </p:to>
                                    </p:set>
                                    <p:animEffect transition="in" filter="fade">
                                      <p:cBhvr>
                                        <p:cTn id="62" dur="500"/>
                                        <p:tgtEl>
                                          <p:spTgt spid="151"/>
                                        </p:tgtEl>
                                      </p:cBhvr>
                                    </p:animEffect>
                                  </p:childTnLst>
                                </p:cTn>
                              </p:par>
                            </p:childTnLst>
                          </p:cTn>
                        </p:par>
                        <p:par>
                          <p:cTn id="63" fill="hold">
                            <p:stCondLst>
                              <p:cond delay="1500"/>
                            </p:stCondLst>
                            <p:childTnLst>
                              <p:par>
                                <p:cTn id="64" presetID="22" presetClass="entr" presetSubtype="8"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wipe(down)">
                                      <p:cBhvr>
                                        <p:cTn id="75" dur="500"/>
                                        <p:tgtEl>
                                          <p:spTgt spid="102"/>
                                        </p:tgtEl>
                                      </p:cBhvr>
                                    </p:animEffect>
                                  </p:childTnLst>
                                </p:cTn>
                              </p:par>
                              <p:par>
                                <p:cTn id="76" presetID="2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wipe(down)">
                                      <p:cBhvr>
                                        <p:cTn id="78" dur="500"/>
                                        <p:tgtEl>
                                          <p:spTgt spid="96"/>
                                        </p:tgtEl>
                                      </p:cBhvr>
                                    </p:animEffect>
                                  </p:childTnLst>
                                </p:cTn>
                              </p:par>
                              <p:par>
                                <p:cTn id="79" presetID="22" presetClass="entr" presetSubtype="4"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down)">
                                      <p:cBhvr>
                                        <p:cTn id="81" dur="500"/>
                                        <p:tgtEl>
                                          <p:spTgt spid="37"/>
                                        </p:tgtEl>
                                      </p:cBhvr>
                                    </p:animEffect>
                                  </p:childTnLst>
                                </p:cTn>
                              </p:par>
                              <p:par>
                                <p:cTn id="82" presetID="22" presetClass="entr" presetSubtype="4"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down)">
                                      <p:cBhvr>
                                        <p:cTn id="84" dur="500"/>
                                        <p:tgtEl>
                                          <p:spTgt spid="45"/>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22"/>
                                        </p:tgtEl>
                                        <p:attrNameLst>
                                          <p:attrName>style.visibility</p:attrName>
                                        </p:attrNameLst>
                                      </p:cBhvr>
                                      <p:to>
                                        <p:strVal val="visible"/>
                                      </p:to>
                                    </p:set>
                                    <p:animEffect transition="in" filter="fade">
                                      <p:cBhvr>
                                        <p:cTn id="91" dur="500"/>
                                        <p:tgtEl>
                                          <p:spTgt spid="122"/>
                                        </p:tgtEl>
                                      </p:cBhvr>
                                    </p:animEffect>
                                  </p:childTnLst>
                                </p:cTn>
                              </p:par>
                              <p:par>
                                <p:cTn id="92" presetID="10" presetClass="entr" presetSubtype="0" fill="hold" nodeType="with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fade">
                                      <p:cBhvr>
                                        <p:cTn id="94" dur="500"/>
                                        <p:tgtEl>
                                          <p:spTgt spid="144"/>
                                        </p:tgtEl>
                                      </p:cBhvr>
                                    </p:animEffect>
                                  </p:childTnLst>
                                </p:cTn>
                              </p:par>
                              <p:par>
                                <p:cTn id="95" presetID="10" presetClass="entr" presetSubtype="0" fill="hold" nodeType="withEffect">
                                  <p:stCondLst>
                                    <p:cond delay="0"/>
                                  </p:stCondLst>
                                  <p:childTnLst>
                                    <p:set>
                                      <p:cBhvr>
                                        <p:cTn id="96" dur="1" fill="hold">
                                          <p:stCondLst>
                                            <p:cond delay="0"/>
                                          </p:stCondLst>
                                        </p:cTn>
                                        <p:tgtEl>
                                          <p:spTgt spid="141"/>
                                        </p:tgtEl>
                                        <p:attrNameLst>
                                          <p:attrName>style.visibility</p:attrName>
                                        </p:attrNameLst>
                                      </p:cBhvr>
                                      <p:to>
                                        <p:strVal val="visible"/>
                                      </p:to>
                                    </p:set>
                                    <p:animEffect transition="in" filter="fade">
                                      <p:cBhvr>
                                        <p:cTn id="97" dur="500"/>
                                        <p:tgtEl>
                                          <p:spTgt spid="14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47"/>
                                        </p:tgtEl>
                                        <p:attrNameLst>
                                          <p:attrName>style.visibility</p:attrName>
                                        </p:attrNameLst>
                                      </p:cBhvr>
                                      <p:to>
                                        <p:strVal val="visible"/>
                                      </p:to>
                                    </p:set>
                                    <p:animEffect transition="in" filter="fade">
                                      <p:cBhvr>
                                        <p:cTn id="102" dur="500"/>
                                        <p:tgtEl>
                                          <p:spTgt spid="147"/>
                                        </p:tgtEl>
                                      </p:cBhvr>
                                    </p:animEffect>
                                  </p:childTnLst>
                                </p:cTn>
                              </p:par>
                              <p:par>
                                <p:cTn id="103" presetID="9" presetClass="emph" presetSubtype="0" nodeType="withEffect">
                                  <p:stCondLst>
                                    <p:cond delay="0"/>
                                  </p:stCondLst>
                                  <p:childTnLst>
                                    <p:set>
                                      <p:cBhvr>
                                        <p:cTn id="104" dur="indefinite"/>
                                        <p:tgtEl>
                                          <p:spTgt spid="157"/>
                                        </p:tgtEl>
                                        <p:attrNameLst>
                                          <p:attrName>style.opacity</p:attrName>
                                        </p:attrNameLst>
                                      </p:cBhvr>
                                      <p:to>
                                        <p:strVal val="0.04"/>
                                      </p:to>
                                    </p:set>
                                    <p:animEffect filter="image" prLst="opacity: 0.04">
                                      <p:cBhvr rctx="IE">
                                        <p:cTn id="105" dur="indefinite"/>
                                        <p:tgtEl>
                                          <p:spTgt spid="157"/>
                                        </p:tgtEl>
                                      </p:cBhvr>
                                    </p:animEffect>
                                  </p:childTnLst>
                                </p:cTn>
                              </p:par>
                              <p:par>
                                <p:cTn id="106" presetID="9" presetClass="emph" presetSubtype="0" nodeType="withEffect">
                                  <p:stCondLst>
                                    <p:cond delay="0"/>
                                  </p:stCondLst>
                                  <p:childTnLst>
                                    <p:set>
                                      <p:cBhvr>
                                        <p:cTn id="107" dur="indefinite"/>
                                        <p:tgtEl>
                                          <p:spTgt spid="157"/>
                                        </p:tgtEl>
                                        <p:attrNameLst>
                                          <p:attrName>style.opacity</p:attrName>
                                        </p:attrNameLst>
                                      </p:cBhvr>
                                      <p:to>
                                        <p:strVal val="1"/>
                                      </p:to>
                                    </p:set>
                                    <p:animEffect filter="image" prLst="opacity: 1">
                                      <p:cBhvr rctx="IE">
                                        <p:cTn id="108" dur="indefinite"/>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358814" y="1520572"/>
                <a:ext cx="8468919" cy="4289678"/>
              </a:xfrm>
            </p:spPr>
            <p:txBody>
              <a:bodyPr>
                <a:noAutofit/>
              </a:bodyPr>
              <a:lstStyle/>
              <a:p>
                <a:r>
                  <a:rPr lang="en-US" sz="2800" dirty="0"/>
                  <a:t>Accumulate IAC from a point</a:t>
                </a:r>
              </a:p>
              <a:p>
                <a:endParaRPr lang="en-US" sz="2800" dirty="0"/>
              </a:p>
              <a:p>
                <a:pPr lvl="1"/>
                <a:endParaRPr lang="en-US" sz="2400" dirty="0"/>
              </a:p>
              <a:p>
                <a:pPr lvl="1"/>
                <a:endParaRPr lang="en-US" sz="2400" dirty="0"/>
              </a:p>
              <a:p>
                <a:r>
                  <a:rPr lang="en-US" sz="2800" dirty="0"/>
                  <a:t>Normalized arclength</a:t>
                </a:r>
              </a:p>
              <a:p>
                <a:r>
                  <a:rPr lang="en-US" altLang="zh-HK" sz="2800" dirty="0"/>
                  <a:t>Scale- </a:t>
                </a:r>
                <a:r>
                  <a:rPr lang="en-US" altLang="zh-HK" sz="2800"/>
                  <a:t>and r</a:t>
                </a:r>
                <a:r>
                  <a:rPr lang="en-US" sz="2800"/>
                  <a:t>otational-invariant</a:t>
                </a:r>
                <a:endParaRPr lang="en-US" sz="2800" dirty="0"/>
              </a:p>
              <a:p>
                <a:r>
                  <a:rPr lang="en-US" sz="2800" dirty="0"/>
                  <a:t>PAD distance</a:t>
                </a:r>
              </a:p>
              <a:p>
                <a:endParaRPr lang="en-US" altLang="zh-HK" sz="2800" dirty="0"/>
              </a:p>
              <a:p>
                <a:r>
                  <a:rPr lang="en-US" altLang="zh-HK" sz="2800" dirty="0"/>
                  <a:t>Shorter distance </a:t>
                </a:r>
                <a14:m>
                  <m:oMath xmlns:m="http://schemas.openxmlformats.org/officeDocument/2006/math">
                    <m:r>
                      <a:rPr lang="en-US" altLang="zh-HK" sz="2800" i="1" smtClean="0">
                        <a:latin typeface="Cambria Math" panose="02040503050406030204" pitchFamily="18" charset="0"/>
                        <a:ea typeface="Cambria Math" panose="02040503050406030204" pitchFamily="18" charset="0"/>
                      </a:rPr>
                      <m:t>⇒</m:t>
                    </m:r>
                  </m:oMath>
                </a14:m>
                <a:r>
                  <a:rPr lang="en-US" altLang="zh-HK" sz="2800" dirty="0"/>
                  <a:t> more similar neighborhood</a:t>
                </a:r>
                <a:endParaRPr lang="en-US" sz="2800" dirty="0"/>
              </a:p>
              <a:p>
                <a:pPr lvl="1"/>
                <a:endParaRPr lang="en-US" sz="2400" dirty="0"/>
              </a:p>
              <a:p>
                <a:endParaRPr lang="en-US" sz="2800" dirty="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358814" y="1520572"/>
                <a:ext cx="8468919" cy="4289678"/>
              </a:xfrm>
              <a:blipFill rotWithShape="1">
                <a:blip r:embed="rId3"/>
                <a:stretch>
                  <a:fillRect l="-1296" t="-1278" b="-8239"/>
                </a:stretch>
              </a:blipFill>
            </p:spPr>
            <p:txBody>
              <a:bodyPr/>
              <a:lstStyle/>
              <a:p>
                <a:r>
                  <a:rPr lang="zh-TW" altLang="en-US">
                    <a:noFill/>
                  </a:rPr>
                  <a:t> </a:t>
                </a:r>
              </a:p>
            </p:txBody>
          </p:sp>
        </mc:Fallback>
      </mc:AlternateContent>
      <p:sp>
        <p:nvSpPr>
          <p:cNvPr id="2" name="Title 1"/>
          <p:cNvSpPr>
            <a:spLocks noGrp="1"/>
          </p:cNvSpPr>
          <p:nvPr>
            <p:ph type="title"/>
          </p:nvPr>
        </p:nvSpPr>
        <p:spPr/>
        <p:txBody>
          <a:bodyPr/>
          <a:lstStyle/>
          <a:p>
            <a:r>
              <a:rPr lang="en-US" dirty="0"/>
              <a:t>PAD Vector</a:t>
            </a:r>
          </a:p>
        </p:txBody>
      </p:sp>
      <p:pic>
        <p:nvPicPr>
          <p:cNvPr id="18" name="Picture 5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87600" y="2006637"/>
            <a:ext cx="4556125" cy="78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86"/>
          <p:cNvPicPr>
            <a:picLocks noChangeAspect="1" noChangeArrowheads="1"/>
          </p:cNvPicPr>
          <p:nvPr/>
        </p:nvPicPr>
        <p:blipFill rotWithShape="1">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r="21198"/>
          <a:stretch/>
        </p:blipFill>
        <p:spPr bwMode="auto">
          <a:xfrm>
            <a:off x="2375548" y="2047878"/>
            <a:ext cx="3725894" cy="93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p:cNvSpPr txBox="1"/>
          <p:nvPr/>
        </p:nvSpPr>
        <p:spPr>
          <a:xfrm>
            <a:off x="4657725" y="2186174"/>
            <a:ext cx="65" cy="276999"/>
          </a:xfrm>
          <a:prstGeom prst="rect">
            <a:avLst/>
          </a:prstGeom>
          <a:noFill/>
        </p:spPr>
        <p:txBody>
          <a:bodyPr wrap="none" lIns="0" tIns="0" rIns="0" bIns="0" rtlCol="0">
            <a:spAutoFit/>
          </a:bodyPr>
          <a:lstStyle/>
          <a:p>
            <a:endParaRPr lang="en-US"/>
          </a:p>
        </p:txBody>
      </p:sp>
      <p:grpSp>
        <p:nvGrpSpPr>
          <p:cNvPr id="69" name="Group 68"/>
          <p:cNvGrpSpPr/>
          <p:nvPr/>
        </p:nvGrpSpPr>
        <p:grpSpPr>
          <a:xfrm>
            <a:off x="2128306" y="2861679"/>
            <a:ext cx="5287438" cy="369332"/>
            <a:chOff x="5973054" y="1545739"/>
            <a:chExt cx="5287438" cy="369332"/>
          </a:xfrm>
        </p:grpSpPr>
        <mc:AlternateContent xmlns:mc="http://schemas.openxmlformats.org/markup-compatibility/2006" xmlns:a14="http://schemas.microsoft.com/office/drawing/2010/main">
          <mc:Choice Requires="a14">
            <p:sp>
              <p:nvSpPr>
                <p:cNvPr id="70" name="TextBox 69"/>
                <p:cNvSpPr txBox="1"/>
                <p:nvPr/>
              </p:nvSpPr>
              <p:spPr>
                <a:xfrm>
                  <a:off x="8551027" y="1545739"/>
                  <a:ext cx="3396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𝑟</m:t>
                            </m:r>
                          </m:e>
                          <m:sub>
                            <m:r>
                              <a:rPr lang="en-US" sz="2400" b="0" i="1" smtClean="0">
                                <a:solidFill>
                                  <a:srgbClr val="91847F"/>
                                </a:solidFill>
                                <a:latin typeface="Cambria Math" panose="02040503050406030204" pitchFamily="18" charset="0"/>
                                <a:ea typeface="Cambria Math" panose="02040503050406030204" pitchFamily="18" charset="0"/>
                              </a:rPr>
                              <m:t>0</m:t>
                            </m:r>
                          </m:sub>
                        </m:sSub>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8551027" y="1545739"/>
                  <a:ext cx="339645" cy="369332"/>
                </a:xfrm>
                <a:prstGeom prst="rect">
                  <a:avLst/>
                </a:prstGeom>
                <a:blipFill rotWithShape="0">
                  <a:blip r:embed="rId22"/>
                  <a:stretch>
                    <a:fillRect l="-10909" r="-7273"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9082345" y="1545739"/>
                  <a:ext cx="332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𝑟</m:t>
                            </m:r>
                          </m:e>
                          <m:sub>
                            <m:r>
                              <a:rPr lang="en-US" sz="2400" b="0" i="1" smtClean="0">
                                <a:solidFill>
                                  <a:srgbClr val="91847F"/>
                                </a:solidFill>
                                <a:latin typeface="Cambria Math" panose="02040503050406030204" pitchFamily="18" charset="0"/>
                                <a:ea typeface="Cambria Math" panose="02040503050406030204" pitchFamily="18" charset="0"/>
                              </a:rPr>
                              <m:t>1</m:t>
                            </m:r>
                          </m:sub>
                        </m:sSub>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9082345" y="1545739"/>
                  <a:ext cx="332527" cy="369332"/>
                </a:xfrm>
                <a:prstGeom prst="rect">
                  <a:avLst/>
                </a:prstGeom>
                <a:blipFill rotWithShape="0">
                  <a:blip r:embed="rId23"/>
                  <a:stretch>
                    <a:fillRect l="-11111" r="-7407"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9606545" y="1545739"/>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𝑟</m:t>
                            </m:r>
                          </m:e>
                          <m:sub>
                            <m:r>
                              <a:rPr lang="en-US" sz="2400" b="0" i="1" smtClean="0">
                                <a:solidFill>
                                  <a:srgbClr val="91847F"/>
                                </a:solidFill>
                                <a:latin typeface="Cambria Math" panose="02040503050406030204" pitchFamily="18" charset="0"/>
                                <a:ea typeface="Cambria Math" panose="02040503050406030204" pitchFamily="18" charset="0"/>
                              </a:rPr>
                              <m:t>2</m:t>
                            </m:r>
                          </m:sub>
                        </m:sSub>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9606545" y="1545739"/>
                  <a:ext cx="339644" cy="369332"/>
                </a:xfrm>
                <a:prstGeom prst="rect">
                  <a:avLst/>
                </a:prstGeom>
                <a:blipFill rotWithShape="0">
                  <a:blip r:embed="rId24"/>
                  <a:stretch>
                    <a:fillRect l="-10909" r="-7273"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10137862" y="1545739"/>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𝑟</m:t>
                            </m:r>
                          </m:e>
                          <m:sub>
                            <m:r>
                              <a:rPr lang="en-US" sz="2400" b="0" i="1" smtClean="0">
                                <a:solidFill>
                                  <a:srgbClr val="91847F"/>
                                </a:solidFill>
                                <a:latin typeface="Cambria Math" panose="02040503050406030204" pitchFamily="18" charset="0"/>
                                <a:ea typeface="Cambria Math" panose="02040503050406030204" pitchFamily="18" charset="0"/>
                              </a:rPr>
                              <m:t>3</m:t>
                            </m:r>
                          </m:sub>
                        </m:sSub>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10137862" y="1545739"/>
                  <a:ext cx="339644" cy="369332"/>
                </a:xfrm>
                <a:prstGeom prst="rect">
                  <a:avLst/>
                </a:prstGeom>
                <a:blipFill rotWithShape="0">
                  <a:blip r:embed="rId25"/>
                  <a:stretch>
                    <a:fillRect l="-10714" r="-5357"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10669176" y="1545739"/>
                  <a:ext cx="5913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𝑟</m:t>
                            </m:r>
                          </m:e>
                          <m:sub>
                            <m:r>
                              <a:rPr lang="en-US" sz="2400" b="0" i="1" smtClean="0">
                                <a:solidFill>
                                  <a:srgbClr val="91847F"/>
                                </a:solidFill>
                                <a:latin typeface="Cambria Math" panose="02040503050406030204" pitchFamily="18" charset="0"/>
                                <a:ea typeface="Cambria Math" panose="02040503050406030204" pitchFamily="18" charset="0"/>
                              </a:rPr>
                              <m:t>4</m:t>
                            </m:r>
                          </m:sub>
                        </m:sSub>
                        <m:sSup>
                          <m:sSupPr>
                            <m:ctrlPr>
                              <a:rPr lang="en-US" sz="2400" b="0" i="1" smtClean="0">
                                <a:solidFill>
                                  <a:srgbClr val="91847F"/>
                                </a:solidFill>
                                <a:latin typeface="Cambria Math" panose="02040503050406030204" pitchFamily="18" charset="0"/>
                                <a:ea typeface="Cambria Math" panose="02040503050406030204" pitchFamily="18" charset="0"/>
                              </a:rPr>
                            </m:ctrlPr>
                          </m:sSupPr>
                          <m:e>
                            <m:r>
                              <a:rPr lang="en-US" sz="2400" b="0" i="1" smtClean="0">
                                <a:solidFill>
                                  <a:srgbClr val="91847F"/>
                                </a:solidFill>
                                <a:latin typeface="Cambria Math" panose="02040503050406030204" pitchFamily="18" charset="0"/>
                                <a:ea typeface="Cambria Math" panose="02040503050406030204" pitchFamily="18" charset="0"/>
                              </a:rPr>
                              <m:t>]</m:t>
                            </m:r>
                          </m:e>
                          <m:sup>
                            <m:r>
                              <a:rPr lang="en-US" sz="2400" b="0" i="1" smtClean="0">
                                <a:solidFill>
                                  <a:srgbClr val="91847F"/>
                                </a:solidFill>
                                <a:latin typeface="Cambria Math" panose="02040503050406030204" pitchFamily="18" charset="0"/>
                                <a:ea typeface="Cambria Math" panose="02040503050406030204" pitchFamily="18" charset="0"/>
                              </a:rPr>
                              <m:t>𝑇</m:t>
                            </m:r>
                          </m:sup>
                        </m:sSup>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0669176" y="1545739"/>
                  <a:ext cx="591316" cy="369332"/>
                </a:xfrm>
                <a:prstGeom prst="rect">
                  <a:avLst/>
                </a:prstGeom>
                <a:blipFill rotWithShape="0">
                  <a:blip r:embed="rId26"/>
                  <a:stretch>
                    <a:fillRect l="-5155" r="-2062"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5973054" y="1545739"/>
                  <a:ext cx="432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m:t>
                            </m:r>
                            <m:r>
                              <a:rPr lang="en-US" sz="2400" b="0" i="1" smtClean="0">
                                <a:solidFill>
                                  <a:srgbClr val="91847F"/>
                                </a:solidFill>
                                <a:latin typeface="Cambria Math" panose="02040503050406030204" pitchFamily="18" charset="0"/>
                                <a:ea typeface="Cambria Math" panose="02040503050406030204" pitchFamily="18" charset="0"/>
                              </a:rPr>
                              <m:t>𝑙</m:t>
                            </m:r>
                          </m:e>
                          <m:sub>
                            <m:r>
                              <a:rPr lang="en-US" sz="2400" b="0" i="1" smtClean="0">
                                <a:solidFill>
                                  <a:srgbClr val="91847F"/>
                                </a:solidFill>
                                <a:latin typeface="Cambria Math" panose="02040503050406030204" pitchFamily="18" charset="0"/>
                                <a:ea typeface="Cambria Math" panose="02040503050406030204" pitchFamily="18" charset="0"/>
                              </a:rPr>
                              <m:t>0</m:t>
                            </m:r>
                          </m:sub>
                        </m:sSub>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5973054" y="1545739"/>
                  <a:ext cx="432747" cy="369332"/>
                </a:xfrm>
                <a:prstGeom prst="rect">
                  <a:avLst/>
                </a:prstGeom>
                <a:blipFill rotWithShape="0">
                  <a:blip r:embed="rId27"/>
                  <a:stretch>
                    <a:fillRect l="-23944" r="-4225"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6490072" y="1545739"/>
                  <a:ext cx="3182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𝑙</m:t>
                            </m:r>
                          </m:e>
                          <m:sub>
                            <m:r>
                              <a:rPr lang="en-US" sz="2400" b="0" i="1" smtClean="0">
                                <a:solidFill>
                                  <a:srgbClr val="91847F"/>
                                </a:solidFill>
                                <a:latin typeface="Cambria Math" panose="02040503050406030204" pitchFamily="18" charset="0"/>
                                <a:ea typeface="Cambria Math" panose="02040503050406030204" pitchFamily="18" charset="0"/>
                              </a:rPr>
                              <m:t>1</m:t>
                            </m:r>
                          </m:sub>
                        </m:sSub>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6490072" y="1545739"/>
                  <a:ext cx="318228" cy="369332"/>
                </a:xfrm>
                <a:prstGeom prst="rect">
                  <a:avLst/>
                </a:prstGeom>
                <a:blipFill rotWithShape="0">
                  <a:blip r:embed="rId28"/>
                  <a:stretch>
                    <a:fillRect l="-20755" r="-3774"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6999973" y="1545739"/>
                  <a:ext cx="3253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𝑙</m:t>
                            </m:r>
                          </m:e>
                          <m:sub>
                            <m:r>
                              <a:rPr lang="en-US" sz="2400" b="0" i="1" smtClean="0">
                                <a:solidFill>
                                  <a:srgbClr val="91847F"/>
                                </a:solidFill>
                                <a:latin typeface="Cambria Math" panose="02040503050406030204" pitchFamily="18" charset="0"/>
                                <a:ea typeface="Cambria Math" panose="02040503050406030204" pitchFamily="18" charset="0"/>
                              </a:rPr>
                              <m:t>2</m:t>
                            </m:r>
                          </m:sub>
                        </m:sSub>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6999973" y="1545739"/>
                  <a:ext cx="325345" cy="369332"/>
                </a:xfrm>
                <a:prstGeom prst="rect">
                  <a:avLst/>
                </a:prstGeom>
                <a:blipFill rotWithShape="0">
                  <a:blip r:embed="rId29"/>
                  <a:stretch>
                    <a:fillRect l="-20755" r="-5660"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7516991" y="1545739"/>
                  <a:ext cx="3253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𝑙</m:t>
                            </m:r>
                          </m:e>
                          <m:sub>
                            <m:r>
                              <a:rPr lang="en-US" sz="2400" b="0" i="1" smtClean="0">
                                <a:solidFill>
                                  <a:srgbClr val="91847F"/>
                                </a:solidFill>
                                <a:latin typeface="Cambria Math" panose="02040503050406030204" pitchFamily="18" charset="0"/>
                                <a:ea typeface="Cambria Math" panose="02040503050406030204" pitchFamily="18" charset="0"/>
                              </a:rPr>
                              <m:t>3</m:t>
                            </m:r>
                          </m:sub>
                        </m:sSub>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7516991" y="1545739"/>
                  <a:ext cx="325345" cy="369332"/>
                </a:xfrm>
                <a:prstGeom prst="rect">
                  <a:avLst/>
                </a:prstGeom>
                <a:blipFill rotWithShape="0">
                  <a:blip r:embed="rId30"/>
                  <a:stretch>
                    <a:fillRect l="-20755" r="-5660"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8034009" y="1545739"/>
                  <a:ext cx="3253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91847F"/>
                                </a:solidFill>
                                <a:latin typeface="Cambria Math" panose="02040503050406030204" pitchFamily="18" charset="0"/>
                                <a:ea typeface="Cambria Math" panose="02040503050406030204" pitchFamily="18" charset="0"/>
                              </a:rPr>
                            </m:ctrlPr>
                          </m:sSubPr>
                          <m:e>
                            <m:r>
                              <a:rPr lang="en-US" sz="2400" b="0" i="1" smtClean="0">
                                <a:solidFill>
                                  <a:srgbClr val="91847F"/>
                                </a:solidFill>
                                <a:latin typeface="Cambria Math" panose="02040503050406030204" pitchFamily="18" charset="0"/>
                                <a:ea typeface="Cambria Math" panose="02040503050406030204" pitchFamily="18" charset="0"/>
                              </a:rPr>
                              <m:t>𝑙</m:t>
                            </m:r>
                          </m:e>
                          <m:sub>
                            <m:r>
                              <a:rPr lang="en-US" sz="2400" b="0" i="1" smtClean="0">
                                <a:solidFill>
                                  <a:srgbClr val="91847F"/>
                                </a:solidFill>
                                <a:latin typeface="Cambria Math" panose="02040503050406030204" pitchFamily="18" charset="0"/>
                                <a:ea typeface="Cambria Math" panose="02040503050406030204" pitchFamily="18" charset="0"/>
                              </a:rPr>
                              <m:t>4</m:t>
                            </m:r>
                          </m:sub>
                        </m:sSub>
                      </m:oMath>
                    </m:oMathPara>
                  </a14:m>
                  <a:endParaRPr lang="en-US" sz="2400" dirty="0">
                    <a:solidFill>
                      <a:srgbClr val="91847F"/>
                    </a:solidFill>
                    <a:latin typeface="Arial" panose="020B0604020202020204" pitchFamily="34" charset="0"/>
                    <a:cs typeface="Arial" panose="020B0604020202020204" pitchFamily="34"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034009" y="1545739"/>
                  <a:ext cx="325345" cy="369332"/>
                </a:xfrm>
                <a:prstGeom prst="rect">
                  <a:avLst/>
                </a:prstGeom>
                <a:blipFill rotWithShape="0">
                  <a:blip r:embed="rId31"/>
                  <a:stretch>
                    <a:fillRect l="-20755" r="-5660" b="-16393"/>
                  </a:stretch>
                </a:blipFill>
              </p:spPr>
              <p:txBody>
                <a:bodyPr/>
                <a:lstStyle/>
                <a:p>
                  <a:r>
                    <a:rPr lang="en-US">
                      <a:noFill/>
                    </a:rPr>
                    <a:t> </a:t>
                  </a:r>
                </a:p>
              </p:txBody>
            </p:sp>
          </mc:Fallback>
        </mc:AlternateContent>
      </p:grpSp>
      <p:cxnSp>
        <p:nvCxnSpPr>
          <p:cNvPr id="12" name="直接箭头连接符 11"/>
          <p:cNvCxnSpPr/>
          <p:nvPr/>
        </p:nvCxnSpPr>
        <p:spPr>
          <a:xfrm flipH="1">
            <a:off x="5485840" y="2313492"/>
            <a:ext cx="409575" cy="0"/>
          </a:xfrm>
          <a:prstGeom prst="straightConnector1">
            <a:avLst/>
          </a:prstGeom>
          <a:ln w="31750">
            <a:solidFill>
              <a:srgbClr val="9184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直接箭头连接符 13"/>
          <p:cNvCxnSpPr/>
          <p:nvPr/>
        </p:nvCxnSpPr>
        <p:spPr>
          <a:xfrm>
            <a:off x="6194425" y="2313492"/>
            <a:ext cx="409575" cy="0"/>
          </a:xfrm>
          <a:prstGeom prst="straightConnector1">
            <a:avLst/>
          </a:prstGeom>
          <a:ln w="31750">
            <a:solidFill>
              <a:srgbClr val="91847F"/>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4"/>
          </p:nvPr>
        </p:nvSpPr>
        <p:spPr/>
        <p:txBody>
          <a:bodyPr/>
          <a:lstStyle/>
          <a:p>
            <a:fld id="{9F58998E-2429-314E-B86C-A079AABAA7E0}" type="slidenum">
              <a:rPr lang="en-US" smtClean="0"/>
              <a:t>15</a:t>
            </a:fld>
            <a:endParaRPr lang="en-US"/>
          </a:p>
        </p:txBody>
      </p:sp>
      <p:pic>
        <p:nvPicPr>
          <p:cNvPr id="65" name="Picture 86"/>
          <p:cNvPicPr>
            <a:picLocks noChangeAspect="1" noChangeArrowheads="1"/>
          </p:cNvPicPr>
          <p:nvPr/>
        </p:nvPicPr>
        <p:blipFill rotWithShape="1">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l="78456"/>
          <a:stretch/>
        </p:blipFill>
        <p:spPr bwMode="auto">
          <a:xfrm>
            <a:off x="6078764" y="2042917"/>
            <a:ext cx="1018644" cy="93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p:nvPr/>
        </p:nvGrpSpPr>
        <p:grpSpPr>
          <a:xfrm>
            <a:off x="5895415" y="2023913"/>
            <a:ext cx="672353" cy="609599"/>
            <a:chOff x="2294965" y="4589930"/>
            <a:chExt cx="672353" cy="609599"/>
          </a:xfrm>
          <a:effectLst/>
        </p:grpSpPr>
        <p:sp>
          <p:nvSpPr>
            <p:cNvPr id="20" name="TextBox 19"/>
            <p:cNvSpPr txBox="1"/>
            <p:nvPr/>
          </p:nvSpPr>
          <p:spPr>
            <a:xfrm>
              <a:off x="2294965" y="4589930"/>
              <a:ext cx="672353" cy="367553"/>
            </a:xfrm>
            <a:prstGeom prst="rect">
              <a:avLst/>
            </a:prstGeom>
            <a:noFill/>
            <a:effectLst/>
          </p:spPr>
          <p:txBody>
            <a:bodyPr wrap="square" rtlCol="0">
              <a:spAutoFit/>
            </a:bodyPr>
            <a:lstStyle/>
            <a:p>
              <a:r>
                <a:rPr lang="en-US" dirty="0">
                  <a:solidFill>
                    <a:srgbClr val="8CC63F"/>
                  </a:solidFill>
                  <a:latin typeface="Arial" panose="020B0604020202020204" pitchFamily="34" charset="0"/>
                  <a:cs typeface="Arial" panose="020B0604020202020204" pitchFamily="34" charset="0"/>
                </a:rPr>
                <a:t>P</a:t>
              </a:r>
            </a:p>
          </p:txBody>
        </p:sp>
        <p:sp>
          <p:nvSpPr>
            <p:cNvPr id="21" name="Oval 20"/>
            <p:cNvSpPr/>
            <p:nvPr/>
          </p:nvSpPr>
          <p:spPr>
            <a:xfrm>
              <a:off x="2330824" y="4957482"/>
              <a:ext cx="242047" cy="242047"/>
            </a:xfrm>
            <a:prstGeom prst="ellipse">
              <a:avLst/>
            </a:prstGeom>
            <a:solidFill>
              <a:srgbClr val="8CC6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2" name="Picture 61"/>
          <p:cNvPicPr>
            <a:picLocks noChangeAspect="1"/>
          </p:cNvPicPr>
          <p:nvPr/>
        </p:nvPicPr>
        <p:blipFill>
          <a:blip r:embed="rId32">
            <a:clrChange>
              <a:clrFrom>
                <a:srgbClr val="FFFFFF"/>
              </a:clrFrom>
              <a:clrTo>
                <a:srgbClr val="FFFFFF">
                  <a:alpha val="0"/>
                </a:srgbClr>
              </a:clrTo>
            </a:clrChange>
            <a:duotone>
              <a:prstClr val="black"/>
              <a:srgbClr val="91847F">
                <a:tint val="45000"/>
                <a:satMod val="400000"/>
              </a:srgbClr>
            </a:duotone>
          </a:blip>
          <a:stretch>
            <a:fillRect/>
          </a:stretch>
        </p:blipFill>
        <p:spPr>
          <a:xfrm>
            <a:off x="2234816" y="5001151"/>
            <a:ext cx="4559579" cy="480322"/>
          </a:xfrm>
          <a:prstGeom prst="rect">
            <a:avLst/>
          </a:prstGeom>
        </p:spPr>
      </p:pic>
    </p:spTree>
    <p:extLst>
      <p:ext uri="{BB962C8B-B14F-4D97-AF65-F5344CB8AC3E}">
        <p14:creationId xmlns:p14="http://schemas.microsoft.com/office/powerpoint/2010/main" val="44194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250"/>
                                        <p:tgtEl>
                                          <p:spTgt spid="12"/>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250"/>
                                        <p:tgtEl>
                                          <p:spTgt spid="14"/>
                                        </p:tgtEl>
                                      </p:cBhvr>
                                    </p:animEffect>
                                  </p:childTnLst>
                                </p:cTn>
                              </p:par>
                            </p:childTnLst>
                          </p:cTn>
                        </p:par>
                        <p:par>
                          <p:cTn id="17" fill="hold">
                            <p:stCondLst>
                              <p:cond delay="250"/>
                            </p:stCondLst>
                            <p:childTnLst>
                              <p:par>
                                <p:cTn id="18" presetID="22" presetClass="entr" presetSubtype="8"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left)">
                                      <p:cBhvr>
                                        <p:cTn id="20" dur="500"/>
                                        <p:tgtEl>
                                          <p:spTgt spid="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58814" y="3745136"/>
            <a:ext cx="8468919" cy="2245321"/>
          </a:xfrm>
        </p:spPr>
        <p:txBody>
          <a:bodyPr/>
          <a:lstStyle/>
          <a:p>
            <a:r>
              <a:rPr lang="en-US" altLang="zh-HK" dirty="0" smtClean="0"/>
              <a:t>With </a:t>
            </a:r>
            <a:r>
              <a:rPr lang="en-US" altLang="zh-HK" dirty="0"/>
              <a:t>PAD</a:t>
            </a:r>
          </a:p>
          <a:p>
            <a:pPr lvl="1"/>
            <a:r>
              <a:rPr lang="en-US" altLang="zh-HK" dirty="0"/>
              <a:t>N x M comparisons</a:t>
            </a:r>
          </a:p>
          <a:p>
            <a:r>
              <a:rPr lang="en-US" altLang="zh-HK" dirty="0" smtClean="0"/>
              <a:t>Without </a:t>
            </a:r>
            <a:r>
              <a:rPr lang="en-US" altLang="zh-HK" dirty="0"/>
              <a:t>PAD</a:t>
            </a:r>
          </a:p>
          <a:p>
            <a:pPr lvl="1"/>
            <a:r>
              <a:rPr lang="en-US" altLang="zh-HK" dirty="0"/>
              <a:t>N x M x #O x #S comparisons</a:t>
            </a:r>
          </a:p>
          <a:p>
            <a:pPr lvl="1"/>
            <a:endParaRPr lang="en-US" altLang="zh-HK" dirty="0"/>
          </a:p>
          <a:p>
            <a:endParaRPr lang="zh-CN" altLang="en-US" dirty="0"/>
          </a:p>
        </p:txBody>
      </p:sp>
      <p:sp>
        <p:nvSpPr>
          <p:cNvPr id="3" name="标题 2"/>
          <p:cNvSpPr>
            <a:spLocks noGrp="1"/>
          </p:cNvSpPr>
          <p:nvPr>
            <p:ph type="title"/>
          </p:nvPr>
        </p:nvSpPr>
        <p:spPr/>
        <p:txBody>
          <a:bodyPr>
            <a:noAutofit/>
          </a:bodyPr>
          <a:lstStyle/>
          <a:p>
            <a:r>
              <a:rPr lang="en-US" altLang="zh-HK" dirty="0"/>
              <a:t>Partial-Shape Matching with PAD</a:t>
            </a:r>
            <a:endParaRPr lang="zh-CN"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16</a:t>
            </a:fld>
            <a:endParaRPr lang="en-US"/>
          </a:p>
        </p:txBody>
      </p:sp>
      <p:pic>
        <p:nvPicPr>
          <p:cNvPr id="7" name="Picture 61"/>
          <p:cNvPicPr>
            <a:picLocks noChangeAspect="1"/>
          </p:cNvPicPr>
          <p:nvPr/>
        </p:nvPicPr>
        <p:blipFill rotWithShape="1">
          <a:blip r:embed="rId3">
            <a:clrChange>
              <a:clrFrom>
                <a:srgbClr val="FFFFFF"/>
              </a:clrFrom>
              <a:clrTo>
                <a:srgbClr val="FFFFFF">
                  <a:alpha val="0"/>
                </a:srgbClr>
              </a:clrTo>
            </a:clrChange>
          </a:blip>
          <a:srcRect l="-18829" t="-1859" r="19430" b="20847"/>
          <a:stretch/>
        </p:blipFill>
        <p:spPr>
          <a:xfrm>
            <a:off x="3782612" y="869685"/>
            <a:ext cx="3439561" cy="2803358"/>
          </a:xfrm>
          <a:prstGeom prst="rect">
            <a:avLst/>
          </a:prstGeom>
        </p:spPr>
      </p:pic>
      <p:pic>
        <p:nvPicPr>
          <p:cNvPr id="8" name="Picture 60"/>
          <p:cNvPicPr>
            <a:picLocks noChangeAspect="1"/>
          </p:cNvPicPr>
          <p:nvPr/>
        </p:nvPicPr>
        <p:blipFill>
          <a:blip r:embed="rId4">
            <a:clrChange>
              <a:clrFrom>
                <a:srgbClr val="FFFFFF"/>
              </a:clrFrom>
              <a:clrTo>
                <a:srgbClr val="FFFFFF">
                  <a:alpha val="0"/>
                </a:srgbClr>
              </a:clrTo>
            </a:clrChange>
          </a:blip>
          <a:stretch>
            <a:fillRect/>
          </a:stretch>
        </p:blipFill>
        <p:spPr>
          <a:xfrm>
            <a:off x="1474011" y="1184162"/>
            <a:ext cx="2960116" cy="2960123"/>
          </a:xfrm>
          <a:prstGeom prst="rect">
            <a:avLst/>
          </a:prstGeom>
        </p:spPr>
      </p:pic>
      <p:sp>
        <p:nvSpPr>
          <p:cNvPr id="15" name="Oval 14"/>
          <p:cNvSpPr/>
          <p:nvPr/>
        </p:nvSpPr>
        <p:spPr>
          <a:xfrm>
            <a:off x="5586673" y="2729191"/>
            <a:ext cx="152282" cy="152282"/>
          </a:xfrm>
          <a:prstGeom prst="ellipse">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6" name="Oval 15"/>
          <p:cNvSpPr/>
          <p:nvPr/>
        </p:nvSpPr>
        <p:spPr>
          <a:xfrm>
            <a:off x="6098375" y="1787324"/>
            <a:ext cx="152282" cy="152282"/>
          </a:xfrm>
          <a:prstGeom prst="ellipse">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9" name="Oval 18"/>
          <p:cNvSpPr/>
          <p:nvPr/>
        </p:nvSpPr>
        <p:spPr>
          <a:xfrm>
            <a:off x="6164324" y="3372692"/>
            <a:ext cx="152282" cy="152282"/>
          </a:xfrm>
          <a:prstGeom prst="ellipse">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20" name="Oval 19"/>
          <p:cNvSpPr/>
          <p:nvPr/>
        </p:nvSpPr>
        <p:spPr>
          <a:xfrm>
            <a:off x="6569928" y="2801453"/>
            <a:ext cx="152282" cy="152282"/>
          </a:xfrm>
          <a:prstGeom prst="ellipse">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21" name="Oval 20"/>
          <p:cNvSpPr/>
          <p:nvPr/>
        </p:nvSpPr>
        <p:spPr>
          <a:xfrm>
            <a:off x="6853910" y="2251459"/>
            <a:ext cx="152282" cy="152282"/>
          </a:xfrm>
          <a:prstGeom prst="ellipse">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22" name="Oval 21"/>
          <p:cNvSpPr/>
          <p:nvPr/>
        </p:nvSpPr>
        <p:spPr>
          <a:xfrm>
            <a:off x="5380314" y="2182091"/>
            <a:ext cx="152282" cy="152282"/>
          </a:xfrm>
          <a:prstGeom prst="ellipse">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04" name="Oval 103"/>
          <p:cNvSpPr/>
          <p:nvPr/>
        </p:nvSpPr>
        <p:spPr>
          <a:xfrm>
            <a:off x="2728177" y="2578396"/>
            <a:ext cx="152282" cy="152282"/>
          </a:xfrm>
          <a:prstGeom prst="ellipse">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05" name="Oval 104"/>
          <p:cNvSpPr/>
          <p:nvPr/>
        </p:nvSpPr>
        <p:spPr>
          <a:xfrm>
            <a:off x="3124628" y="2204828"/>
            <a:ext cx="152282" cy="152282"/>
          </a:xfrm>
          <a:prstGeom prst="ellipse">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06" name="Oval 105"/>
          <p:cNvSpPr/>
          <p:nvPr/>
        </p:nvSpPr>
        <p:spPr>
          <a:xfrm>
            <a:off x="3657322" y="2518098"/>
            <a:ext cx="152282" cy="152282"/>
          </a:xfrm>
          <a:prstGeom prst="ellipse">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pic>
        <p:nvPicPr>
          <p:cNvPr id="229" name="Picture 61"/>
          <p:cNvPicPr>
            <a:picLocks noChangeAspect="1"/>
          </p:cNvPicPr>
          <p:nvPr/>
        </p:nvPicPr>
        <p:blipFill rotWithShape="1">
          <a:blip r:embed="rId3">
            <a:clrChange>
              <a:clrFrom>
                <a:srgbClr val="FFFFFF"/>
              </a:clrFrom>
              <a:clrTo>
                <a:srgbClr val="FFFFFF">
                  <a:alpha val="0"/>
                </a:srgbClr>
              </a:clrTo>
            </a:clrChange>
          </a:blip>
          <a:srcRect l="-9470" t="-1859" r="18357" b="-9410"/>
          <a:stretch/>
        </p:blipFill>
        <p:spPr>
          <a:xfrm>
            <a:off x="4102768" y="871771"/>
            <a:ext cx="3152829" cy="3850365"/>
          </a:xfrm>
          <a:prstGeom prst="rect">
            <a:avLst/>
          </a:prstGeom>
        </p:spPr>
      </p:pic>
      <p:grpSp>
        <p:nvGrpSpPr>
          <p:cNvPr id="10" name="Group 9"/>
          <p:cNvGrpSpPr/>
          <p:nvPr/>
        </p:nvGrpSpPr>
        <p:grpSpPr>
          <a:xfrm>
            <a:off x="3647164" y="2168537"/>
            <a:ext cx="1891785" cy="504345"/>
            <a:chOff x="2460879" y="8285299"/>
            <a:chExt cx="1891785" cy="504345"/>
          </a:xfrm>
        </p:grpSpPr>
        <p:sp>
          <p:nvSpPr>
            <p:cNvPr id="11" name="Oval 10"/>
            <p:cNvSpPr/>
            <p:nvPr/>
          </p:nvSpPr>
          <p:spPr>
            <a:xfrm>
              <a:off x="2460879" y="8637362"/>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12" name="Straight Arrow Connector 11"/>
            <p:cNvCxnSpPr>
              <a:stCxn id="11" idx="6"/>
              <a:endCxn id="13" idx="2"/>
            </p:cNvCxnSpPr>
            <p:nvPr/>
          </p:nvCxnSpPr>
          <p:spPr>
            <a:xfrm flipV="1">
              <a:off x="2613161" y="8361440"/>
              <a:ext cx="1587221" cy="352063"/>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200382" y="8285299"/>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31" name="Group 30"/>
          <p:cNvGrpSpPr/>
          <p:nvPr/>
        </p:nvGrpSpPr>
        <p:grpSpPr>
          <a:xfrm>
            <a:off x="3647164" y="2535896"/>
            <a:ext cx="2094639" cy="341698"/>
            <a:chOff x="2308479" y="8500258"/>
            <a:chExt cx="2094639" cy="341698"/>
          </a:xfrm>
        </p:grpSpPr>
        <p:sp>
          <p:nvSpPr>
            <p:cNvPr id="32" name="Oval 31"/>
            <p:cNvSpPr/>
            <p:nvPr/>
          </p:nvSpPr>
          <p:spPr>
            <a:xfrm>
              <a:off x="2308479" y="8500258"/>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33" name="Straight Arrow Connector 32"/>
            <p:cNvCxnSpPr>
              <a:stCxn id="32" idx="6"/>
              <a:endCxn id="34" idx="2"/>
            </p:cNvCxnSpPr>
            <p:nvPr/>
          </p:nvCxnSpPr>
          <p:spPr>
            <a:xfrm>
              <a:off x="2460761" y="8576399"/>
              <a:ext cx="1790075" cy="189416"/>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4250836" y="8689674"/>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38" name="Group 37"/>
          <p:cNvGrpSpPr/>
          <p:nvPr/>
        </p:nvGrpSpPr>
        <p:grpSpPr>
          <a:xfrm>
            <a:off x="3653517" y="2515466"/>
            <a:ext cx="2663089" cy="1004862"/>
            <a:chOff x="2162432" y="8327428"/>
            <a:chExt cx="2663089" cy="1004862"/>
          </a:xfrm>
        </p:grpSpPr>
        <p:sp>
          <p:nvSpPr>
            <p:cNvPr id="39" name="Oval 38"/>
            <p:cNvSpPr/>
            <p:nvPr/>
          </p:nvSpPr>
          <p:spPr>
            <a:xfrm>
              <a:off x="2162432" y="8327428"/>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40" name="Straight Arrow Connector 39"/>
            <p:cNvCxnSpPr>
              <a:stCxn id="39" idx="6"/>
              <a:endCxn id="41" idx="2"/>
            </p:cNvCxnSpPr>
            <p:nvPr/>
          </p:nvCxnSpPr>
          <p:spPr>
            <a:xfrm>
              <a:off x="2314714" y="8403569"/>
              <a:ext cx="2358525" cy="852580"/>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4673239" y="9180008"/>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46" name="Group 45"/>
          <p:cNvGrpSpPr/>
          <p:nvPr/>
        </p:nvGrpSpPr>
        <p:grpSpPr>
          <a:xfrm>
            <a:off x="3653517" y="2527031"/>
            <a:ext cx="3068693" cy="430583"/>
            <a:chOff x="2162432" y="8346591"/>
            <a:chExt cx="3068693" cy="430583"/>
          </a:xfrm>
        </p:grpSpPr>
        <p:sp>
          <p:nvSpPr>
            <p:cNvPr id="47" name="Oval 46"/>
            <p:cNvSpPr/>
            <p:nvPr/>
          </p:nvSpPr>
          <p:spPr>
            <a:xfrm>
              <a:off x="2162432" y="8346591"/>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48" name="Straight Arrow Connector 47"/>
            <p:cNvCxnSpPr>
              <a:stCxn id="47" idx="6"/>
              <a:endCxn id="49" idx="2"/>
            </p:cNvCxnSpPr>
            <p:nvPr/>
          </p:nvCxnSpPr>
          <p:spPr>
            <a:xfrm>
              <a:off x="2314714" y="8422732"/>
              <a:ext cx="2764129" cy="278301"/>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5078843" y="8624892"/>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52" name="Group 51"/>
          <p:cNvGrpSpPr/>
          <p:nvPr/>
        </p:nvGrpSpPr>
        <p:grpSpPr>
          <a:xfrm>
            <a:off x="3653902" y="2258232"/>
            <a:ext cx="3352290" cy="417627"/>
            <a:chOff x="2162817" y="8070194"/>
            <a:chExt cx="3352290" cy="417627"/>
          </a:xfrm>
        </p:grpSpPr>
        <p:sp>
          <p:nvSpPr>
            <p:cNvPr id="53" name="Oval 52"/>
            <p:cNvSpPr/>
            <p:nvPr/>
          </p:nvSpPr>
          <p:spPr>
            <a:xfrm>
              <a:off x="2162817" y="8335539"/>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54" name="Straight Arrow Connector 53"/>
            <p:cNvCxnSpPr>
              <a:stCxn id="53" idx="6"/>
              <a:endCxn id="55" idx="2"/>
            </p:cNvCxnSpPr>
            <p:nvPr/>
          </p:nvCxnSpPr>
          <p:spPr>
            <a:xfrm flipV="1">
              <a:off x="2315099" y="8146335"/>
              <a:ext cx="3047726" cy="265345"/>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5362825" y="8070194"/>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57" name="Group 56"/>
          <p:cNvGrpSpPr/>
          <p:nvPr/>
        </p:nvGrpSpPr>
        <p:grpSpPr>
          <a:xfrm>
            <a:off x="3647164" y="1791970"/>
            <a:ext cx="2603493" cy="878207"/>
            <a:chOff x="2003679" y="7459130"/>
            <a:chExt cx="2603493" cy="878207"/>
          </a:xfrm>
        </p:grpSpPr>
        <p:sp>
          <p:nvSpPr>
            <p:cNvPr id="58" name="Oval 57"/>
            <p:cNvSpPr/>
            <p:nvPr/>
          </p:nvSpPr>
          <p:spPr>
            <a:xfrm>
              <a:off x="2003679" y="8185055"/>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59" name="Straight Arrow Connector 58"/>
            <p:cNvCxnSpPr>
              <a:stCxn id="58" idx="6"/>
              <a:endCxn id="60" idx="2"/>
            </p:cNvCxnSpPr>
            <p:nvPr/>
          </p:nvCxnSpPr>
          <p:spPr>
            <a:xfrm flipV="1">
              <a:off x="2155961" y="7535271"/>
              <a:ext cx="2298929" cy="725925"/>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4454890" y="7459130"/>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63" name="Group 62"/>
          <p:cNvGrpSpPr/>
          <p:nvPr/>
        </p:nvGrpSpPr>
        <p:grpSpPr>
          <a:xfrm>
            <a:off x="3126451" y="2187377"/>
            <a:ext cx="2399792" cy="181207"/>
            <a:chOff x="1482966" y="7854537"/>
            <a:chExt cx="2399792" cy="181207"/>
          </a:xfrm>
        </p:grpSpPr>
        <p:sp>
          <p:nvSpPr>
            <p:cNvPr id="64" name="Oval 63"/>
            <p:cNvSpPr/>
            <p:nvPr/>
          </p:nvSpPr>
          <p:spPr>
            <a:xfrm>
              <a:off x="1482966" y="7883462"/>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65" name="Straight Arrow Connector 64"/>
            <p:cNvCxnSpPr>
              <a:stCxn id="64" idx="6"/>
              <a:endCxn id="66" idx="2"/>
            </p:cNvCxnSpPr>
            <p:nvPr/>
          </p:nvCxnSpPr>
          <p:spPr>
            <a:xfrm flipV="1">
              <a:off x="1635248" y="7930678"/>
              <a:ext cx="2095228" cy="28925"/>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730476" y="7854537"/>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70" name="Group 69"/>
          <p:cNvGrpSpPr/>
          <p:nvPr/>
        </p:nvGrpSpPr>
        <p:grpSpPr>
          <a:xfrm>
            <a:off x="3120098" y="2208704"/>
            <a:ext cx="2625352" cy="680254"/>
            <a:chOff x="1324213" y="7723464"/>
            <a:chExt cx="2625352" cy="680254"/>
          </a:xfrm>
        </p:grpSpPr>
        <p:sp>
          <p:nvSpPr>
            <p:cNvPr id="71" name="Oval 70"/>
            <p:cNvSpPr/>
            <p:nvPr/>
          </p:nvSpPr>
          <p:spPr>
            <a:xfrm>
              <a:off x="1324213" y="7723464"/>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72" name="Straight Arrow Connector 71"/>
            <p:cNvCxnSpPr>
              <a:stCxn id="71" idx="6"/>
              <a:endCxn id="73" idx="2"/>
            </p:cNvCxnSpPr>
            <p:nvPr/>
          </p:nvCxnSpPr>
          <p:spPr>
            <a:xfrm>
              <a:off x="1476495" y="7799605"/>
              <a:ext cx="2320788" cy="527972"/>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3797283" y="8251436"/>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76" name="Group 75"/>
          <p:cNvGrpSpPr/>
          <p:nvPr/>
        </p:nvGrpSpPr>
        <p:grpSpPr>
          <a:xfrm>
            <a:off x="3126451" y="2201839"/>
            <a:ext cx="3190155" cy="1320812"/>
            <a:chOff x="1482966" y="7883462"/>
            <a:chExt cx="3190155" cy="1320812"/>
          </a:xfrm>
        </p:grpSpPr>
        <p:sp>
          <p:nvSpPr>
            <p:cNvPr id="77" name="Oval 76"/>
            <p:cNvSpPr/>
            <p:nvPr/>
          </p:nvSpPr>
          <p:spPr>
            <a:xfrm>
              <a:off x="1482966" y="7883462"/>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78" name="Straight Arrow Connector 77"/>
            <p:cNvCxnSpPr>
              <a:stCxn id="77" idx="6"/>
              <a:endCxn id="79" idx="2"/>
            </p:cNvCxnSpPr>
            <p:nvPr/>
          </p:nvCxnSpPr>
          <p:spPr>
            <a:xfrm>
              <a:off x="1635248" y="7959603"/>
              <a:ext cx="2885591" cy="1168530"/>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9" name="Oval 78"/>
            <p:cNvSpPr/>
            <p:nvPr/>
          </p:nvSpPr>
          <p:spPr>
            <a:xfrm>
              <a:off x="4520839" y="9051992"/>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82" name="Group 81"/>
          <p:cNvGrpSpPr/>
          <p:nvPr/>
        </p:nvGrpSpPr>
        <p:grpSpPr>
          <a:xfrm>
            <a:off x="3132946" y="2217188"/>
            <a:ext cx="3589264" cy="760575"/>
            <a:chOff x="1482966" y="7883462"/>
            <a:chExt cx="3589264" cy="760575"/>
          </a:xfrm>
        </p:grpSpPr>
        <p:sp>
          <p:nvSpPr>
            <p:cNvPr id="83" name="Oval 82"/>
            <p:cNvSpPr/>
            <p:nvPr/>
          </p:nvSpPr>
          <p:spPr>
            <a:xfrm>
              <a:off x="1482966" y="7883462"/>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84" name="Straight Arrow Connector 83"/>
            <p:cNvCxnSpPr>
              <a:stCxn id="83" idx="6"/>
              <a:endCxn id="85" idx="2"/>
            </p:cNvCxnSpPr>
            <p:nvPr/>
          </p:nvCxnSpPr>
          <p:spPr>
            <a:xfrm>
              <a:off x="1635248" y="7959603"/>
              <a:ext cx="3284700" cy="608293"/>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5" name="Oval 84"/>
            <p:cNvSpPr/>
            <p:nvPr/>
          </p:nvSpPr>
          <p:spPr>
            <a:xfrm>
              <a:off x="4919948" y="8491755"/>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87" name="Group 86"/>
          <p:cNvGrpSpPr/>
          <p:nvPr/>
        </p:nvGrpSpPr>
        <p:grpSpPr>
          <a:xfrm>
            <a:off x="3140406" y="2217188"/>
            <a:ext cx="3866555" cy="208097"/>
            <a:chOff x="1482966" y="7883462"/>
            <a:chExt cx="3866555" cy="208097"/>
          </a:xfrm>
        </p:grpSpPr>
        <p:sp>
          <p:nvSpPr>
            <p:cNvPr id="88" name="Oval 87"/>
            <p:cNvSpPr/>
            <p:nvPr/>
          </p:nvSpPr>
          <p:spPr>
            <a:xfrm>
              <a:off x="1482966" y="7883462"/>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89" name="Straight Arrow Connector 88"/>
            <p:cNvCxnSpPr>
              <a:stCxn id="88" idx="6"/>
              <a:endCxn id="90" idx="2"/>
            </p:cNvCxnSpPr>
            <p:nvPr/>
          </p:nvCxnSpPr>
          <p:spPr>
            <a:xfrm>
              <a:off x="1635248" y="7959603"/>
              <a:ext cx="3561991" cy="55815"/>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5197239" y="7939277"/>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92" name="Group 91"/>
          <p:cNvGrpSpPr/>
          <p:nvPr/>
        </p:nvGrpSpPr>
        <p:grpSpPr>
          <a:xfrm>
            <a:off x="3119329" y="1801130"/>
            <a:ext cx="3131328" cy="561073"/>
            <a:chOff x="1323444" y="7330353"/>
            <a:chExt cx="3131328" cy="561073"/>
          </a:xfrm>
        </p:grpSpPr>
        <p:sp>
          <p:nvSpPr>
            <p:cNvPr id="93" name="Oval 92"/>
            <p:cNvSpPr/>
            <p:nvPr/>
          </p:nvSpPr>
          <p:spPr>
            <a:xfrm>
              <a:off x="1323444" y="7739144"/>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94" name="Straight Arrow Connector 93"/>
            <p:cNvCxnSpPr>
              <a:stCxn id="93" idx="6"/>
              <a:endCxn id="95" idx="2"/>
            </p:cNvCxnSpPr>
            <p:nvPr/>
          </p:nvCxnSpPr>
          <p:spPr>
            <a:xfrm flipV="1">
              <a:off x="1475726" y="7406494"/>
              <a:ext cx="2826764" cy="408791"/>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4302490" y="7330353"/>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grpSp>
        <p:nvGrpSpPr>
          <p:cNvPr id="98" name="Group 97"/>
          <p:cNvGrpSpPr/>
          <p:nvPr/>
        </p:nvGrpSpPr>
        <p:grpSpPr>
          <a:xfrm>
            <a:off x="2739347" y="2169208"/>
            <a:ext cx="2779774" cy="566118"/>
            <a:chOff x="558558" y="7527035"/>
            <a:chExt cx="2779774" cy="566118"/>
          </a:xfrm>
        </p:grpSpPr>
        <p:sp>
          <p:nvSpPr>
            <p:cNvPr id="99" name="Oval 98"/>
            <p:cNvSpPr/>
            <p:nvPr/>
          </p:nvSpPr>
          <p:spPr>
            <a:xfrm>
              <a:off x="558558" y="7940871"/>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100" name="Straight Arrow Connector 99"/>
            <p:cNvCxnSpPr>
              <a:stCxn id="99" idx="6"/>
              <a:endCxn id="101" idx="2"/>
            </p:cNvCxnSpPr>
            <p:nvPr/>
          </p:nvCxnSpPr>
          <p:spPr>
            <a:xfrm flipV="1">
              <a:off x="710840" y="7603176"/>
              <a:ext cx="2475210" cy="413836"/>
            </a:xfrm>
            <a:prstGeom prst="straightConnector1">
              <a:avLst/>
            </a:prstGeom>
            <a:ln w="44450">
              <a:solidFill>
                <a:srgbClr val="91847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3186050" y="7527035"/>
              <a:ext cx="152282" cy="1522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spTree>
    <p:extLst>
      <p:ext uri="{BB962C8B-B14F-4D97-AF65-F5344CB8AC3E}">
        <p14:creationId xmlns:p14="http://schemas.microsoft.com/office/powerpoint/2010/main" val="390981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25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250"/>
                                        <p:tgtEl>
                                          <p:spTgt spid="10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250"/>
                                        <p:tgtEl>
                                          <p:spTgt spid="10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5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25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5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100"/>
                                        <p:tgtEl>
                                          <p:spTgt spid="10"/>
                                        </p:tgtEl>
                                      </p:cBhvr>
                                    </p:animEffect>
                                    <p:set>
                                      <p:cBhvr>
                                        <p:cTn id="46" dur="1" fill="hold">
                                          <p:stCondLst>
                                            <p:cond delay="99"/>
                                          </p:stCondLst>
                                        </p:cTn>
                                        <p:tgtEl>
                                          <p:spTgt spid="1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
                                        <p:tgtEl>
                                          <p:spTgt spid="31"/>
                                        </p:tgtEl>
                                      </p:cBhvr>
                                    </p:animEffect>
                                  </p:childTnLst>
                                </p:cTn>
                              </p:par>
                            </p:childTnLst>
                          </p:cTn>
                        </p:par>
                        <p:par>
                          <p:cTn id="50" fill="hold">
                            <p:stCondLst>
                              <p:cond delay="100"/>
                            </p:stCondLst>
                            <p:childTnLst>
                              <p:par>
                                <p:cTn id="51" presetID="10" presetClass="exit" presetSubtype="0" fill="hold" nodeType="afterEffect">
                                  <p:stCondLst>
                                    <p:cond delay="0"/>
                                  </p:stCondLst>
                                  <p:childTnLst>
                                    <p:animEffect transition="out" filter="fade">
                                      <p:cBhvr>
                                        <p:cTn id="52" dur="100"/>
                                        <p:tgtEl>
                                          <p:spTgt spid="31"/>
                                        </p:tgtEl>
                                      </p:cBhvr>
                                    </p:animEffect>
                                    <p:set>
                                      <p:cBhvr>
                                        <p:cTn id="53" dur="1" fill="hold">
                                          <p:stCondLst>
                                            <p:cond delay="99"/>
                                          </p:stCondLst>
                                        </p:cTn>
                                        <p:tgtEl>
                                          <p:spTgt spid="31"/>
                                        </p:tgtEl>
                                        <p:attrNameLst>
                                          <p:attrName>style.visibility</p:attrName>
                                        </p:attrNameLst>
                                      </p:cBhvr>
                                      <p:to>
                                        <p:strVal val="hidden"/>
                                      </p:to>
                                    </p:set>
                                  </p:childTnLst>
                                </p:cTn>
                              </p:par>
                              <p:par>
                                <p:cTn id="54" presetID="10" presetClass="entr" presetSubtype="0" fill="hold" nodeType="withEffect">
                                  <p:stCondLst>
                                    <p:cond delay="1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100"/>
                                        <p:tgtEl>
                                          <p:spTgt spid="38"/>
                                        </p:tgtEl>
                                      </p:cBhvr>
                                    </p:animEffect>
                                  </p:childTnLst>
                                </p:cTn>
                              </p:par>
                            </p:childTnLst>
                          </p:cTn>
                        </p:par>
                        <p:par>
                          <p:cTn id="57" fill="hold">
                            <p:stCondLst>
                              <p:cond delay="300"/>
                            </p:stCondLst>
                            <p:childTnLst>
                              <p:par>
                                <p:cTn id="58" presetID="10" presetClass="exit" presetSubtype="0" fill="hold" nodeType="afterEffect">
                                  <p:stCondLst>
                                    <p:cond delay="100"/>
                                  </p:stCondLst>
                                  <p:childTnLst>
                                    <p:animEffect transition="out" filter="fade">
                                      <p:cBhvr>
                                        <p:cTn id="59" dur="100"/>
                                        <p:tgtEl>
                                          <p:spTgt spid="38"/>
                                        </p:tgtEl>
                                      </p:cBhvr>
                                    </p:animEffect>
                                    <p:set>
                                      <p:cBhvr>
                                        <p:cTn id="60" dur="1" fill="hold">
                                          <p:stCondLst>
                                            <p:cond delay="99"/>
                                          </p:stCondLst>
                                        </p:cTn>
                                        <p:tgtEl>
                                          <p:spTgt spid="38"/>
                                        </p:tgtEl>
                                        <p:attrNameLst>
                                          <p:attrName>style.visibility</p:attrName>
                                        </p:attrNameLst>
                                      </p:cBhvr>
                                      <p:to>
                                        <p:strVal val="hidden"/>
                                      </p:to>
                                    </p:set>
                                  </p:childTnLst>
                                </p:cTn>
                              </p:par>
                              <p:par>
                                <p:cTn id="61" presetID="10" presetClass="entr" presetSubtype="0" fill="hold" nodeType="withEffect">
                                  <p:stCondLst>
                                    <p:cond delay="10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100"/>
                                        <p:tgtEl>
                                          <p:spTgt spid="46"/>
                                        </p:tgtEl>
                                      </p:cBhvr>
                                    </p:animEffect>
                                  </p:childTnLst>
                                </p:cTn>
                              </p:par>
                            </p:childTnLst>
                          </p:cTn>
                        </p:par>
                        <p:par>
                          <p:cTn id="64" fill="hold">
                            <p:stCondLst>
                              <p:cond delay="500"/>
                            </p:stCondLst>
                            <p:childTnLst>
                              <p:par>
                                <p:cTn id="65" presetID="10" presetClass="exit" presetSubtype="0" fill="hold" nodeType="afterEffect">
                                  <p:stCondLst>
                                    <p:cond delay="100"/>
                                  </p:stCondLst>
                                  <p:childTnLst>
                                    <p:animEffect transition="out" filter="fade">
                                      <p:cBhvr>
                                        <p:cTn id="66" dur="100"/>
                                        <p:tgtEl>
                                          <p:spTgt spid="46"/>
                                        </p:tgtEl>
                                      </p:cBhvr>
                                    </p:animEffect>
                                    <p:set>
                                      <p:cBhvr>
                                        <p:cTn id="67" dur="1" fill="hold">
                                          <p:stCondLst>
                                            <p:cond delay="99"/>
                                          </p:stCondLst>
                                        </p:cTn>
                                        <p:tgtEl>
                                          <p:spTgt spid="46"/>
                                        </p:tgtEl>
                                        <p:attrNameLst>
                                          <p:attrName>style.visibility</p:attrName>
                                        </p:attrNameLst>
                                      </p:cBhvr>
                                      <p:to>
                                        <p:strVal val="hidden"/>
                                      </p:to>
                                    </p:set>
                                  </p:childTnLst>
                                </p:cTn>
                              </p:par>
                              <p:par>
                                <p:cTn id="68" presetID="10" presetClass="entr" presetSubtype="0" fill="hold" nodeType="withEffect">
                                  <p:stCondLst>
                                    <p:cond delay="10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100"/>
                                        <p:tgtEl>
                                          <p:spTgt spid="52"/>
                                        </p:tgtEl>
                                      </p:cBhvr>
                                    </p:animEffect>
                                  </p:childTnLst>
                                </p:cTn>
                              </p:par>
                            </p:childTnLst>
                          </p:cTn>
                        </p:par>
                        <p:par>
                          <p:cTn id="71" fill="hold">
                            <p:stCondLst>
                              <p:cond delay="700"/>
                            </p:stCondLst>
                            <p:childTnLst>
                              <p:par>
                                <p:cTn id="72" presetID="10" presetClass="exit" presetSubtype="0" fill="hold" nodeType="afterEffect">
                                  <p:stCondLst>
                                    <p:cond delay="100"/>
                                  </p:stCondLst>
                                  <p:childTnLst>
                                    <p:animEffect transition="out" filter="fade">
                                      <p:cBhvr>
                                        <p:cTn id="73" dur="100"/>
                                        <p:tgtEl>
                                          <p:spTgt spid="52"/>
                                        </p:tgtEl>
                                      </p:cBhvr>
                                    </p:animEffect>
                                    <p:set>
                                      <p:cBhvr>
                                        <p:cTn id="74" dur="1" fill="hold">
                                          <p:stCondLst>
                                            <p:cond delay="99"/>
                                          </p:stCondLst>
                                        </p:cTn>
                                        <p:tgtEl>
                                          <p:spTgt spid="52"/>
                                        </p:tgtEl>
                                        <p:attrNameLst>
                                          <p:attrName>style.visibility</p:attrName>
                                        </p:attrNameLst>
                                      </p:cBhvr>
                                      <p:to>
                                        <p:strVal val="hidden"/>
                                      </p:to>
                                    </p:set>
                                  </p:childTnLst>
                                </p:cTn>
                              </p:par>
                              <p:par>
                                <p:cTn id="75" presetID="10" presetClass="entr" presetSubtype="0" fill="hold" nodeType="withEffect">
                                  <p:stCondLst>
                                    <p:cond delay="10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100"/>
                                        <p:tgtEl>
                                          <p:spTgt spid="57"/>
                                        </p:tgtEl>
                                      </p:cBhvr>
                                    </p:animEffect>
                                  </p:childTnLst>
                                </p:cTn>
                              </p:par>
                            </p:childTnLst>
                          </p:cTn>
                        </p:par>
                        <p:par>
                          <p:cTn id="78" fill="hold">
                            <p:stCondLst>
                              <p:cond delay="900"/>
                            </p:stCondLst>
                            <p:childTnLst>
                              <p:par>
                                <p:cTn id="79" presetID="10" presetClass="exit" presetSubtype="0" fill="hold" nodeType="afterEffect">
                                  <p:stCondLst>
                                    <p:cond delay="0"/>
                                  </p:stCondLst>
                                  <p:childTnLst>
                                    <p:animEffect transition="out" filter="fade">
                                      <p:cBhvr>
                                        <p:cTn id="80" dur="100"/>
                                        <p:tgtEl>
                                          <p:spTgt spid="57"/>
                                        </p:tgtEl>
                                      </p:cBhvr>
                                    </p:animEffect>
                                    <p:set>
                                      <p:cBhvr>
                                        <p:cTn id="81" dur="1" fill="hold">
                                          <p:stCondLst>
                                            <p:cond delay="99"/>
                                          </p:stCondLst>
                                        </p:cTn>
                                        <p:tgtEl>
                                          <p:spTgt spid="57"/>
                                        </p:tgtEl>
                                        <p:attrNameLst>
                                          <p:attrName>style.visibility</p:attrName>
                                        </p:attrNameLst>
                                      </p:cBhvr>
                                      <p:to>
                                        <p:strVal val="hidden"/>
                                      </p:to>
                                    </p:set>
                                  </p:childTnLst>
                                </p:cTn>
                              </p:par>
                              <p:par>
                                <p:cTn id="82" presetID="10" presetClass="entr" presetSubtype="0" fill="hold" nodeType="withEffect">
                                  <p:stCondLst>
                                    <p:cond delay="100"/>
                                  </p:stCondLst>
                                  <p:childTnLst>
                                    <p:set>
                                      <p:cBhvr>
                                        <p:cTn id="83" dur="1" fill="hold">
                                          <p:stCondLst>
                                            <p:cond delay="0"/>
                                          </p:stCondLst>
                                        </p:cTn>
                                        <p:tgtEl>
                                          <p:spTgt spid="63"/>
                                        </p:tgtEl>
                                        <p:attrNameLst>
                                          <p:attrName>style.visibility</p:attrName>
                                        </p:attrNameLst>
                                      </p:cBhvr>
                                      <p:to>
                                        <p:strVal val="visible"/>
                                      </p:to>
                                    </p:set>
                                    <p:animEffect transition="in" filter="fade">
                                      <p:cBhvr>
                                        <p:cTn id="84" dur="100"/>
                                        <p:tgtEl>
                                          <p:spTgt spid="63"/>
                                        </p:tgtEl>
                                      </p:cBhvr>
                                    </p:animEffect>
                                  </p:childTnLst>
                                </p:cTn>
                              </p:par>
                            </p:childTnLst>
                          </p:cTn>
                        </p:par>
                        <p:par>
                          <p:cTn id="85" fill="hold">
                            <p:stCondLst>
                              <p:cond delay="1100"/>
                            </p:stCondLst>
                            <p:childTnLst>
                              <p:par>
                                <p:cTn id="86" presetID="10" presetClass="exit" presetSubtype="0" fill="hold" nodeType="afterEffect">
                                  <p:stCondLst>
                                    <p:cond delay="100"/>
                                  </p:stCondLst>
                                  <p:childTnLst>
                                    <p:animEffect transition="out" filter="fade">
                                      <p:cBhvr>
                                        <p:cTn id="87" dur="100"/>
                                        <p:tgtEl>
                                          <p:spTgt spid="63"/>
                                        </p:tgtEl>
                                      </p:cBhvr>
                                    </p:animEffect>
                                    <p:set>
                                      <p:cBhvr>
                                        <p:cTn id="88" dur="1" fill="hold">
                                          <p:stCondLst>
                                            <p:cond delay="99"/>
                                          </p:stCondLst>
                                        </p:cTn>
                                        <p:tgtEl>
                                          <p:spTgt spid="63"/>
                                        </p:tgtEl>
                                        <p:attrNameLst>
                                          <p:attrName>style.visibility</p:attrName>
                                        </p:attrNameLst>
                                      </p:cBhvr>
                                      <p:to>
                                        <p:strVal val="hidden"/>
                                      </p:to>
                                    </p:set>
                                  </p:childTnLst>
                                </p:cTn>
                              </p:par>
                              <p:par>
                                <p:cTn id="89" presetID="10" presetClass="entr" presetSubtype="0" fill="hold" nodeType="withEffect">
                                  <p:stCondLst>
                                    <p:cond delay="10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100"/>
                                        <p:tgtEl>
                                          <p:spTgt spid="70"/>
                                        </p:tgtEl>
                                      </p:cBhvr>
                                    </p:animEffect>
                                  </p:childTnLst>
                                </p:cTn>
                              </p:par>
                            </p:childTnLst>
                          </p:cTn>
                        </p:par>
                        <p:par>
                          <p:cTn id="92" fill="hold">
                            <p:stCondLst>
                              <p:cond delay="1300"/>
                            </p:stCondLst>
                            <p:childTnLst>
                              <p:par>
                                <p:cTn id="93" presetID="10" presetClass="exit" presetSubtype="0" fill="hold" nodeType="afterEffect">
                                  <p:stCondLst>
                                    <p:cond delay="100"/>
                                  </p:stCondLst>
                                  <p:childTnLst>
                                    <p:animEffect transition="out" filter="fade">
                                      <p:cBhvr>
                                        <p:cTn id="94" dur="100"/>
                                        <p:tgtEl>
                                          <p:spTgt spid="70"/>
                                        </p:tgtEl>
                                      </p:cBhvr>
                                    </p:animEffect>
                                    <p:set>
                                      <p:cBhvr>
                                        <p:cTn id="95" dur="1" fill="hold">
                                          <p:stCondLst>
                                            <p:cond delay="99"/>
                                          </p:stCondLst>
                                        </p:cTn>
                                        <p:tgtEl>
                                          <p:spTgt spid="70"/>
                                        </p:tgtEl>
                                        <p:attrNameLst>
                                          <p:attrName>style.visibility</p:attrName>
                                        </p:attrNameLst>
                                      </p:cBhvr>
                                      <p:to>
                                        <p:strVal val="hidden"/>
                                      </p:to>
                                    </p:set>
                                  </p:childTnLst>
                                </p:cTn>
                              </p:par>
                              <p:par>
                                <p:cTn id="96" presetID="10" presetClass="entr" presetSubtype="0" fill="hold" nodeType="withEffect">
                                  <p:stCondLst>
                                    <p:cond delay="10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100"/>
                                        <p:tgtEl>
                                          <p:spTgt spid="76"/>
                                        </p:tgtEl>
                                      </p:cBhvr>
                                    </p:animEffect>
                                  </p:childTnLst>
                                </p:cTn>
                              </p:par>
                            </p:childTnLst>
                          </p:cTn>
                        </p:par>
                        <p:par>
                          <p:cTn id="99" fill="hold">
                            <p:stCondLst>
                              <p:cond delay="1500"/>
                            </p:stCondLst>
                            <p:childTnLst>
                              <p:par>
                                <p:cTn id="100" presetID="10" presetClass="exit" presetSubtype="0" fill="hold" nodeType="afterEffect">
                                  <p:stCondLst>
                                    <p:cond delay="100"/>
                                  </p:stCondLst>
                                  <p:childTnLst>
                                    <p:animEffect transition="out" filter="fade">
                                      <p:cBhvr>
                                        <p:cTn id="101" dur="100"/>
                                        <p:tgtEl>
                                          <p:spTgt spid="76"/>
                                        </p:tgtEl>
                                      </p:cBhvr>
                                    </p:animEffect>
                                    <p:set>
                                      <p:cBhvr>
                                        <p:cTn id="102" dur="1" fill="hold">
                                          <p:stCondLst>
                                            <p:cond delay="99"/>
                                          </p:stCondLst>
                                        </p:cTn>
                                        <p:tgtEl>
                                          <p:spTgt spid="76"/>
                                        </p:tgtEl>
                                        <p:attrNameLst>
                                          <p:attrName>style.visibility</p:attrName>
                                        </p:attrNameLst>
                                      </p:cBhvr>
                                      <p:to>
                                        <p:strVal val="hidden"/>
                                      </p:to>
                                    </p:set>
                                  </p:childTnLst>
                                </p:cTn>
                              </p:par>
                              <p:par>
                                <p:cTn id="103" presetID="10" presetClass="entr" presetSubtype="0" fill="hold" nodeType="withEffect">
                                  <p:stCondLst>
                                    <p:cond delay="100"/>
                                  </p:stCondLst>
                                  <p:childTnLst>
                                    <p:set>
                                      <p:cBhvr>
                                        <p:cTn id="104" dur="1" fill="hold">
                                          <p:stCondLst>
                                            <p:cond delay="0"/>
                                          </p:stCondLst>
                                        </p:cTn>
                                        <p:tgtEl>
                                          <p:spTgt spid="82"/>
                                        </p:tgtEl>
                                        <p:attrNameLst>
                                          <p:attrName>style.visibility</p:attrName>
                                        </p:attrNameLst>
                                      </p:cBhvr>
                                      <p:to>
                                        <p:strVal val="visible"/>
                                      </p:to>
                                    </p:set>
                                    <p:animEffect transition="in" filter="fade">
                                      <p:cBhvr>
                                        <p:cTn id="105" dur="100"/>
                                        <p:tgtEl>
                                          <p:spTgt spid="82"/>
                                        </p:tgtEl>
                                      </p:cBhvr>
                                    </p:animEffect>
                                  </p:childTnLst>
                                </p:cTn>
                              </p:par>
                            </p:childTnLst>
                          </p:cTn>
                        </p:par>
                        <p:par>
                          <p:cTn id="106" fill="hold">
                            <p:stCondLst>
                              <p:cond delay="1700"/>
                            </p:stCondLst>
                            <p:childTnLst>
                              <p:par>
                                <p:cTn id="107" presetID="10" presetClass="exit" presetSubtype="0" fill="hold" nodeType="afterEffect">
                                  <p:stCondLst>
                                    <p:cond delay="100"/>
                                  </p:stCondLst>
                                  <p:childTnLst>
                                    <p:animEffect transition="out" filter="fade">
                                      <p:cBhvr>
                                        <p:cTn id="108" dur="100"/>
                                        <p:tgtEl>
                                          <p:spTgt spid="82"/>
                                        </p:tgtEl>
                                      </p:cBhvr>
                                    </p:animEffect>
                                    <p:set>
                                      <p:cBhvr>
                                        <p:cTn id="109" dur="1" fill="hold">
                                          <p:stCondLst>
                                            <p:cond delay="99"/>
                                          </p:stCondLst>
                                        </p:cTn>
                                        <p:tgtEl>
                                          <p:spTgt spid="82"/>
                                        </p:tgtEl>
                                        <p:attrNameLst>
                                          <p:attrName>style.visibility</p:attrName>
                                        </p:attrNameLst>
                                      </p:cBhvr>
                                      <p:to>
                                        <p:strVal val="hidden"/>
                                      </p:to>
                                    </p:set>
                                  </p:childTnLst>
                                </p:cTn>
                              </p:par>
                              <p:par>
                                <p:cTn id="110" presetID="10" presetClass="entr" presetSubtype="0" fill="hold" nodeType="withEffect">
                                  <p:stCondLst>
                                    <p:cond delay="100"/>
                                  </p:stCondLst>
                                  <p:childTnLst>
                                    <p:set>
                                      <p:cBhvr>
                                        <p:cTn id="111" dur="1" fill="hold">
                                          <p:stCondLst>
                                            <p:cond delay="0"/>
                                          </p:stCondLst>
                                        </p:cTn>
                                        <p:tgtEl>
                                          <p:spTgt spid="87"/>
                                        </p:tgtEl>
                                        <p:attrNameLst>
                                          <p:attrName>style.visibility</p:attrName>
                                        </p:attrNameLst>
                                      </p:cBhvr>
                                      <p:to>
                                        <p:strVal val="visible"/>
                                      </p:to>
                                    </p:set>
                                    <p:animEffect transition="in" filter="fade">
                                      <p:cBhvr>
                                        <p:cTn id="112" dur="100"/>
                                        <p:tgtEl>
                                          <p:spTgt spid="87"/>
                                        </p:tgtEl>
                                      </p:cBhvr>
                                    </p:animEffect>
                                  </p:childTnLst>
                                </p:cTn>
                              </p:par>
                            </p:childTnLst>
                          </p:cTn>
                        </p:par>
                        <p:par>
                          <p:cTn id="113" fill="hold">
                            <p:stCondLst>
                              <p:cond delay="1900"/>
                            </p:stCondLst>
                            <p:childTnLst>
                              <p:par>
                                <p:cTn id="114" presetID="10" presetClass="exit" presetSubtype="0" fill="hold" nodeType="afterEffect">
                                  <p:stCondLst>
                                    <p:cond delay="100"/>
                                  </p:stCondLst>
                                  <p:childTnLst>
                                    <p:animEffect transition="out" filter="fade">
                                      <p:cBhvr>
                                        <p:cTn id="115" dur="100"/>
                                        <p:tgtEl>
                                          <p:spTgt spid="87"/>
                                        </p:tgtEl>
                                      </p:cBhvr>
                                    </p:animEffect>
                                    <p:set>
                                      <p:cBhvr>
                                        <p:cTn id="116" dur="1" fill="hold">
                                          <p:stCondLst>
                                            <p:cond delay="99"/>
                                          </p:stCondLst>
                                        </p:cTn>
                                        <p:tgtEl>
                                          <p:spTgt spid="87"/>
                                        </p:tgtEl>
                                        <p:attrNameLst>
                                          <p:attrName>style.visibility</p:attrName>
                                        </p:attrNameLst>
                                      </p:cBhvr>
                                      <p:to>
                                        <p:strVal val="hidden"/>
                                      </p:to>
                                    </p:set>
                                  </p:childTnLst>
                                </p:cTn>
                              </p:par>
                              <p:par>
                                <p:cTn id="117" presetID="10" presetClass="entr" presetSubtype="0" fill="hold" nodeType="withEffect">
                                  <p:stCondLst>
                                    <p:cond delay="100"/>
                                  </p:stCondLst>
                                  <p:childTnLst>
                                    <p:set>
                                      <p:cBhvr>
                                        <p:cTn id="118" dur="1" fill="hold">
                                          <p:stCondLst>
                                            <p:cond delay="0"/>
                                          </p:stCondLst>
                                        </p:cTn>
                                        <p:tgtEl>
                                          <p:spTgt spid="92"/>
                                        </p:tgtEl>
                                        <p:attrNameLst>
                                          <p:attrName>style.visibility</p:attrName>
                                        </p:attrNameLst>
                                      </p:cBhvr>
                                      <p:to>
                                        <p:strVal val="visible"/>
                                      </p:to>
                                    </p:set>
                                    <p:animEffect transition="in" filter="fade">
                                      <p:cBhvr>
                                        <p:cTn id="119" dur="100"/>
                                        <p:tgtEl>
                                          <p:spTgt spid="92"/>
                                        </p:tgtEl>
                                      </p:cBhvr>
                                    </p:animEffect>
                                  </p:childTnLst>
                                </p:cTn>
                              </p:par>
                            </p:childTnLst>
                          </p:cTn>
                        </p:par>
                        <p:par>
                          <p:cTn id="120" fill="hold">
                            <p:stCondLst>
                              <p:cond delay="2100"/>
                            </p:stCondLst>
                            <p:childTnLst>
                              <p:par>
                                <p:cTn id="121" presetID="10" presetClass="exit" presetSubtype="0" fill="hold" nodeType="afterEffect">
                                  <p:stCondLst>
                                    <p:cond delay="100"/>
                                  </p:stCondLst>
                                  <p:childTnLst>
                                    <p:animEffect transition="out" filter="fade">
                                      <p:cBhvr>
                                        <p:cTn id="122" dur="100"/>
                                        <p:tgtEl>
                                          <p:spTgt spid="92"/>
                                        </p:tgtEl>
                                      </p:cBhvr>
                                    </p:animEffect>
                                    <p:set>
                                      <p:cBhvr>
                                        <p:cTn id="123" dur="1" fill="hold">
                                          <p:stCondLst>
                                            <p:cond delay="99"/>
                                          </p:stCondLst>
                                        </p:cTn>
                                        <p:tgtEl>
                                          <p:spTgt spid="92"/>
                                        </p:tgtEl>
                                        <p:attrNameLst>
                                          <p:attrName>style.visibility</p:attrName>
                                        </p:attrNameLst>
                                      </p:cBhvr>
                                      <p:to>
                                        <p:strVal val="hidden"/>
                                      </p:to>
                                    </p:set>
                                  </p:childTnLst>
                                </p:cTn>
                              </p:par>
                              <p:par>
                                <p:cTn id="124" presetID="10" presetClass="entr" presetSubtype="0" fill="hold" nodeType="withEffect">
                                  <p:stCondLst>
                                    <p:cond delay="100"/>
                                  </p:stCondLst>
                                  <p:childTnLst>
                                    <p:set>
                                      <p:cBhvr>
                                        <p:cTn id="125" dur="1" fill="hold">
                                          <p:stCondLst>
                                            <p:cond delay="0"/>
                                          </p:stCondLst>
                                        </p:cTn>
                                        <p:tgtEl>
                                          <p:spTgt spid="98"/>
                                        </p:tgtEl>
                                        <p:attrNameLst>
                                          <p:attrName>style.visibility</p:attrName>
                                        </p:attrNameLst>
                                      </p:cBhvr>
                                      <p:to>
                                        <p:strVal val="visible"/>
                                      </p:to>
                                    </p:set>
                                    <p:animEffect transition="in" filter="fade">
                                      <p:cBhvr>
                                        <p:cTn id="126" dur="100"/>
                                        <p:tgtEl>
                                          <p:spTgt spid="98"/>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
                                            <p:txEl>
                                              <p:pRg st="1" end="1"/>
                                            </p:txEl>
                                          </p:spTgt>
                                        </p:tgtEl>
                                        <p:attrNameLst>
                                          <p:attrName>style.visibility</p:attrName>
                                        </p:attrNameLst>
                                      </p:cBhvr>
                                      <p:to>
                                        <p:strVal val="visible"/>
                                      </p:to>
                                    </p:set>
                                    <p:animEffect transition="in" filter="fade">
                                      <p:cBhvr>
                                        <p:cTn id="131" dur="500"/>
                                        <p:tgtEl>
                                          <p:spTgt spid="2">
                                            <p:txEl>
                                              <p:pRg st="1" end="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
                                            <p:txEl>
                                              <p:pRg st="2" end="2"/>
                                            </p:txEl>
                                          </p:spTgt>
                                        </p:tgtEl>
                                        <p:attrNameLst>
                                          <p:attrName>style.visibility</p:attrName>
                                        </p:attrNameLst>
                                      </p:cBhvr>
                                      <p:to>
                                        <p:strVal val="visible"/>
                                      </p:to>
                                    </p:set>
                                    <p:animEffect transition="in" filter="fade">
                                      <p:cBhvr>
                                        <p:cTn id="136" dur="500"/>
                                        <p:tgtEl>
                                          <p:spTgt spid="2">
                                            <p:txEl>
                                              <p:pRg st="2" end="2"/>
                                            </p:txEl>
                                          </p:spTgt>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10"/>
                                        </p:tgtEl>
                                        <p:attrNameLst>
                                          <p:attrName>style.visibility</p:attrName>
                                        </p:attrNameLst>
                                      </p:cBhvr>
                                      <p:to>
                                        <p:strVal val="visible"/>
                                      </p:to>
                                    </p:set>
                                    <p:animEffect transition="in" filter="fade">
                                      <p:cBhvr>
                                        <p:cTn id="140" dur="500"/>
                                        <p:tgtEl>
                                          <p:spTgt spid="10"/>
                                        </p:tgtEl>
                                      </p:cBhvr>
                                    </p:animEffect>
                                  </p:childTnLst>
                                </p:cTn>
                              </p:par>
                              <p:par>
                                <p:cTn id="141" presetID="10" presetClass="exit" presetSubtype="0" fill="hold" grpId="1" nodeType="withEffect">
                                  <p:stCondLst>
                                    <p:cond delay="0"/>
                                  </p:stCondLst>
                                  <p:childTnLst>
                                    <p:animEffect transition="out" filter="fade">
                                      <p:cBhvr>
                                        <p:cTn id="142" dur="500"/>
                                        <p:tgtEl>
                                          <p:spTgt spid="104"/>
                                        </p:tgtEl>
                                      </p:cBhvr>
                                    </p:animEffect>
                                    <p:set>
                                      <p:cBhvr>
                                        <p:cTn id="143" dur="1" fill="hold">
                                          <p:stCondLst>
                                            <p:cond delay="499"/>
                                          </p:stCondLst>
                                        </p:cTn>
                                        <p:tgtEl>
                                          <p:spTgt spid="10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105"/>
                                        </p:tgtEl>
                                      </p:cBhvr>
                                    </p:animEffect>
                                    <p:set>
                                      <p:cBhvr>
                                        <p:cTn id="146" dur="1" fill="hold">
                                          <p:stCondLst>
                                            <p:cond delay="499"/>
                                          </p:stCondLst>
                                        </p:cTn>
                                        <p:tgtEl>
                                          <p:spTgt spid="105"/>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106"/>
                                        </p:tgtEl>
                                      </p:cBhvr>
                                    </p:animEffect>
                                    <p:set>
                                      <p:cBhvr>
                                        <p:cTn id="149" dur="1" fill="hold">
                                          <p:stCondLst>
                                            <p:cond delay="499"/>
                                          </p:stCondLst>
                                        </p:cTn>
                                        <p:tgtEl>
                                          <p:spTgt spid="106"/>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22"/>
                                        </p:tgtEl>
                                      </p:cBhvr>
                                    </p:animEffect>
                                    <p:set>
                                      <p:cBhvr>
                                        <p:cTn id="152" dur="1" fill="hold">
                                          <p:stCondLst>
                                            <p:cond delay="499"/>
                                          </p:stCondLst>
                                        </p:cTn>
                                        <p:tgtEl>
                                          <p:spTgt spid="22"/>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21"/>
                                        </p:tgtEl>
                                      </p:cBhvr>
                                    </p:animEffect>
                                    <p:set>
                                      <p:cBhvr>
                                        <p:cTn id="155" dur="1" fill="hold">
                                          <p:stCondLst>
                                            <p:cond delay="499"/>
                                          </p:stCondLst>
                                        </p:cTn>
                                        <p:tgtEl>
                                          <p:spTgt spid="21"/>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20"/>
                                        </p:tgtEl>
                                      </p:cBhvr>
                                    </p:animEffect>
                                    <p:set>
                                      <p:cBhvr>
                                        <p:cTn id="158" dur="1" fill="hold">
                                          <p:stCondLst>
                                            <p:cond delay="499"/>
                                          </p:stCondLst>
                                        </p:cTn>
                                        <p:tgtEl>
                                          <p:spTgt spid="20"/>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19"/>
                                        </p:tgtEl>
                                      </p:cBhvr>
                                    </p:animEffect>
                                    <p:set>
                                      <p:cBhvr>
                                        <p:cTn id="161" dur="1" fill="hold">
                                          <p:stCondLst>
                                            <p:cond delay="499"/>
                                          </p:stCondLst>
                                        </p:cTn>
                                        <p:tgtEl>
                                          <p:spTgt spid="19"/>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98"/>
                                        </p:tgtEl>
                                      </p:cBhvr>
                                    </p:animEffect>
                                    <p:set>
                                      <p:cBhvr>
                                        <p:cTn id="170" dur="1" fill="hold">
                                          <p:stCondLst>
                                            <p:cond delay="499"/>
                                          </p:stCondLst>
                                        </p:cTn>
                                        <p:tgtEl>
                                          <p:spTgt spid="98"/>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8" presetClass="emph" presetSubtype="0" fill="hold" nodeType="clickEffect">
                                  <p:stCondLst>
                                    <p:cond delay="0"/>
                                  </p:stCondLst>
                                  <p:childTnLst>
                                    <p:animRot by="21600000">
                                      <p:cBhvr>
                                        <p:cTn id="174" dur="1000" fill="hold"/>
                                        <p:tgtEl>
                                          <p:spTgt spid="7"/>
                                        </p:tgtEl>
                                        <p:attrNameLst>
                                          <p:attrName>r</p:attrName>
                                        </p:attrNameLst>
                                      </p:cBhvr>
                                    </p:animRot>
                                  </p:childTnLst>
                                </p:cTn>
                              </p:par>
                            </p:childTnLst>
                          </p:cTn>
                        </p:par>
                        <p:par>
                          <p:cTn id="175" fill="hold">
                            <p:stCondLst>
                              <p:cond delay="1000"/>
                            </p:stCondLst>
                            <p:childTnLst>
                              <p:par>
                                <p:cTn id="176" presetID="6" presetClass="emph" presetSubtype="0" fill="hold" nodeType="afterEffect">
                                  <p:stCondLst>
                                    <p:cond delay="0"/>
                                  </p:stCondLst>
                                  <p:childTnLst>
                                    <p:animScale>
                                      <p:cBhvr>
                                        <p:cTn id="177" dur="750" fill="hold"/>
                                        <p:tgtEl>
                                          <p:spTgt spid="7"/>
                                        </p:tgtEl>
                                      </p:cBhvr>
                                      <p:by x="200000" y="200000"/>
                                    </p:animScale>
                                  </p:childTnLst>
                                </p:cTn>
                              </p:par>
                            </p:childTnLst>
                          </p:cTn>
                        </p:par>
                        <p:par>
                          <p:cTn id="178" fill="hold">
                            <p:stCondLst>
                              <p:cond delay="1750"/>
                            </p:stCondLst>
                            <p:childTnLst>
                              <p:par>
                                <p:cTn id="179" presetID="6" presetClass="emph" presetSubtype="0" fill="hold" nodeType="afterEffect">
                                  <p:stCondLst>
                                    <p:cond delay="0"/>
                                  </p:stCondLst>
                                  <p:childTnLst>
                                    <p:animScale>
                                      <p:cBhvr>
                                        <p:cTn id="180" dur="750" fill="hold"/>
                                        <p:tgtEl>
                                          <p:spTgt spid="7"/>
                                        </p:tgtEl>
                                      </p:cBhvr>
                                      <p:by x="25000" y="25000"/>
                                    </p:animScale>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xit" presetSubtype="0" fill="hold" nodeType="withEffect">
                                  <p:stCondLst>
                                    <p:cond delay="0"/>
                                  </p:stCondLst>
                                  <p:childTnLst>
                                    <p:animEffect transition="out" filter="fade">
                                      <p:cBhvr>
                                        <p:cTn id="187" dur="500"/>
                                        <p:tgtEl>
                                          <p:spTgt spid="7"/>
                                        </p:tgtEl>
                                      </p:cBhvr>
                                    </p:animEffect>
                                    <p:set>
                                      <p:cBhvr>
                                        <p:cTn id="188" dur="1" fill="hold">
                                          <p:stCondLst>
                                            <p:cond delay="499"/>
                                          </p:stCondLst>
                                        </p:cTn>
                                        <p:tgtEl>
                                          <p:spTgt spid="7"/>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10"/>
                                        </p:tgtEl>
                                      </p:cBhvr>
                                    </p:animEffect>
                                    <p:set>
                                      <p:cBhvr>
                                        <p:cTn id="191" dur="1" fill="hold">
                                          <p:stCondLst>
                                            <p:cond delay="499"/>
                                          </p:stCondLst>
                                        </p:cTn>
                                        <p:tgtEl>
                                          <p:spTgt spid="10"/>
                                        </p:tgtEl>
                                        <p:attrNameLst>
                                          <p:attrName>style.visibility</p:attrName>
                                        </p:attrNameLst>
                                      </p:cBhvr>
                                      <p:to>
                                        <p:strVal val="hidden"/>
                                      </p:to>
                                    </p:set>
                                  </p:childTnLst>
                                </p:cTn>
                              </p:par>
                              <p:par>
                                <p:cTn id="192" presetID="10" presetClass="entr" presetSubtype="0" fill="hold" nodeType="withEffect">
                                  <p:stCondLst>
                                    <p:cond delay="0"/>
                                  </p:stCondLst>
                                  <p:childTnLst>
                                    <p:set>
                                      <p:cBhvr>
                                        <p:cTn id="193" dur="1" fill="hold">
                                          <p:stCondLst>
                                            <p:cond delay="0"/>
                                          </p:stCondLst>
                                        </p:cTn>
                                        <p:tgtEl>
                                          <p:spTgt spid="31"/>
                                        </p:tgtEl>
                                        <p:attrNameLst>
                                          <p:attrName>style.visibility</p:attrName>
                                        </p:attrNameLst>
                                      </p:cBhvr>
                                      <p:to>
                                        <p:strVal val="visible"/>
                                      </p:to>
                                    </p:set>
                                    <p:animEffect transition="in" filter="fade">
                                      <p:cBhvr>
                                        <p:cTn id="194" dur="500"/>
                                        <p:tgtEl>
                                          <p:spTgt spid="31"/>
                                        </p:tgtEl>
                                      </p:cBhvr>
                                    </p:animEffect>
                                  </p:childTnLst>
                                </p:cTn>
                              </p:par>
                            </p:childTnLst>
                          </p:cTn>
                        </p:par>
                        <p:par>
                          <p:cTn id="195" fill="hold">
                            <p:stCondLst>
                              <p:cond delay="500"/>
                            </p:stCondLst>
                            <p:childTnLst>
                              <p:par>
                                <p:cTn id="196" presetID="8" presetClass="emph" presetSubtype="0" fill="hold" nodeType="afterEffect">
                                  <p:stCondLst>
                                    <p:cond delay="0"/>
                                  </p:stCondLst>
                                  <p:childTnLst>
                                    <p:animRot by="21600000">
                                      <p:cBhvr>
                                        <p:cTn id="197" dur="1000" fill="hold"/>
                                        <p:tgtEl>
                                          <p:spTgt spid="229"/>
                                        </p:tgtEl>
                                        <p:attrNameLst>
                                          <p:attrName>r</p:attrName>
                                        </p:attrNameLst>
                                      </p:cBhvr>
                                    </p:animRot>
                                  </p:childTnLst>
                                </p:cTn>
                              </p:par>
                            </p:childTnLst>
                          </p:cTn>
                        </p:par>
                        <p:par>
                          <p:cTn id="198" fill="hold">
                            <p:stCondLst>
                              <p:cond delay="1500"/>
                            </p:stCondLst>
                            <p:childTnLst>
                              <p:par>
                                <p:cTn id="199" presetID="6" presetClass="emph" presetSubtype="0" fill="hold" nodeType="afterEffect">
                                  <p:stCondLst>
                                    <p:cond delay="0"/>
                                  </p:stCondLst>
                                  <p:childTnLst>
                                    <p:animScale>
                                      <p:cBhvr>
                                        <p:cTn id="200" dur="750" fill="hold"/>
                                        <p:tgtEl>
                                          <p:spTgt spid="229"/>
                                        </p:tgtEl>
                                      </p:cBhvr>
                                      <p:by x="200000" y="200000"/>
                                    </p:animScale>
                                  </p:childTnLst>
                                </p:cTn>
                              </p:par>
                            </p:childTnLst>
                          </p:cTn>
                        </p:par>
                        <p:par>
                          <p:cTn id="201" fill="hold">
                            <p:stCondLst>
                              <p:cond delay="2250"/>
                            </p:stCondLst>
                            <p:childTnLst>
                              <p:par>
                                <p:cTn id="202" presetID="6" presetClass="emph" presetSubtype="0" fill="hold" nodeType="afterEffect">
                                  <p:stCondLst>
                                    <p:cond delay="0"/>
                                  </p:stCondLst>
                                  <p:childTnLst>
                                    <p:animScale>
                                      <p:cBhvr>
                                        <p:cTn id="203" dur="750" fill="hold"/>
                                        <p:tgtEl>
                                          <p:spTgt spid="229"/>
                                        </p:tgtEl>
                                      </p:cBhvr>
                                      <p:by x="25000" y="25000"/>
                                    </p:animScale>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2">
                                            <p:txEl>
                                              <p:pRg st="3" end="3"/>
                                            </p:txEl>
                                          </p:spTgt>
                                        </p:tgtEl>
                                        <p:attrNameLst>
                                          <p:attrName>style.visibility</p:attrName>
                                        </p:attrNameLst>
                                      </p:cBhvr>
                                      <p:to>
                                        <p:strVal val="visible"/>
                                      </p:to>
                                    </p:set>
                                    <p:animEffect transition="in" filter="fade">
                                      <p:cBhvr>
                                        <p:cTn id="20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5" grpId="0" animBg="1"/>
      <p:bldP spid="15" grpId="1" animBg="1"/>
      <p:bldP spid="16" grpId="0" animBg="1"/>
      <p:bldP spid="16" grpId="1" animBg="1"/>
      <p:bldP spid="19" grpId="0" animBg="1"/>
      <p:bldP spid="19" grpId="1" animBg="1"/>
      <p:bldP spid="20" grpId="0" animBg="1"/>
      <p:bldP spid="20" grpId="1" animBg="1"/>
      <p:bldP spid="21" grpId="0" animBg="1"/>
      <p:bldP spid="21" grpId="1" animBg="1"/>
      <p:bldP spid="22" grpId="0" animBg="1"/>
      <p:bldP spid="22" grpId="1" animBg="1"/>
      <p:bldP spid="104" grpId="0" animBg="1"/>
      <p:bldP spid="104" grpId="1" animBg="1"/>
      <p:bldP spid="105" grpId="0" animBg="1"/>
      <p:bldP spid="105" grpId="1" animBg="1"/>
      <p:bldP spid="106" grpId="0" animBg="1"/>
      <p:bldP spid="10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Collage Generation</a:t>
            </a:r>
          </a:p>
        </p:txBody>
      </p:sp>
    </p:spTree>
    <p:extLst>
      <p:ext uri="{BB962C8B-B14F-4D97-AF65-F5344CB8AC3E}">
        <p14:creationId xmlns:p14="http://schemas.microsoft.com/office/powerpoint/2010/main" val="3038116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HK" dirty="0"/>
              <a:t>Our Bottom-Up Framework</a:t>
            </a:r>
            <a:endParaRPr lang="zh-HK" altLang="en-US" dirty="0"/>
          </a:p>
        </p:txBody>
      </p:sp>
      <p:pic>
        <p:nvPicPr>
          <p:cNvPr id="8" name="Picture 7"/>
          <p:cNvPicPr>
            <a:picLocks noChangeAspect="1"/>
          </p:cNvPicPr>
          <p:nvPr/>
        </p:nvPicPr>
        <p:blipFill rotWithShape="1">
          <a:blip r:embed="rId3">
            <a:clrChange>
              <a:clrFrom>
                <a:srgbClr val="FFFFFF"/>
              </a:clrFrom>
              <a:clrTo>
                <a:srgbClr val="FFFFFF">
                  <a:alpha val="0"/>
                </a:srgbClr>
              </a:clrTo>
            </a:clrChange>
          </a:blip>
          <a:srcRect l="14779" t="26455" r="12792" b="25522"/>
          <a:stretch/>
        </p:blipFill>
        <p:spPr>
          <a:xfrm>
            <a:off x="2430997" y="5367175"/>
            <a:ext cx="1186801" cy="786898"/>
          </a:xfrm>
          <a:prstGeom prst="rect">
            <a:avLst/>
          </a:prstGeom>
        </p:spPr>
      </p:pic>
      <p:pic>
        <p:nvPicPr>
          <p:cNvPr id="13" name="Picture 12"/>
          <p:cNvPicPr>
            <a:picLocks noChangeAspect="1"/>
          </p:cNvPicPr>
          <p:nvPr/>
        </p:nvPicPr>
        <p:blipFill rotWithShape="1">
          <a:blip r:embed="rId4">
            <a:clrChange>
              <a:clrFrom>
                <a:srgbClr val="FFFFFF"/>
              </a:clrFrom>
              <a:clrTo>
                <a:srgbClr val="FFFFFF">
                  <a:alpha val="0"/>
                </a:srgbClr>
              </a:clrTo>
            </a:clrChange>
          </a:blip>
          <a:srcRect l="15066" t="17637" r="21947" b="13614"/>
          <a:stretch/>
        </p:blipFill>
        <p:spPr>
          <a:xfrm flipH="1">
            <a:off x="271756" y="5068482"/>
            <a:ext cx="994598" cy="1085591"/>
          </a:xfrm>
          <a:prstGeom prst="rect">
            <a:avLst/>
          </a:prstGeom>
        </p:spPr>
      </p:pic>
      <p:pic>
        <p:nvPicPr>
          <p:cNvPr id="16" name="Picture 15"/>
          <p:cNvPicPr>
            <a:picLocks noChangeAspect="1"/>
          </p:cNvPicPr>
          <p:nvPr/>
        </p:nvPicPr>
        <p:blipFill rotWithShape="1">
          <a:blip r:embed="rId5">
            <a:clrChange>
              <a:clrFrom>
                <a:srgbClr val="FFFFFF"/>
              </a:clrFrom>
              <a:clrTo>
                <a:srgbClr val="FFFFFF">
                  <a:alpha val="0"/>
                </a:srgbClr>
              </a:clrTo>
            </a:clrChange>
          </a:blip>
          <a:srcRect l="20443" t="24058" r="17474" b="20970"/>
          <a:stretch/>
        </p:blipFill>
        <p:spPr>
          <a:xfrm>
            <a:off x="1310819" y="5201573"/>
            <a:ext cx="1075713" cy="952500"/>
          </a:xfrm>
          <a:prstGeom prst="rect">
            <a:avLst/>
          </a:prstGeom>
        </p:spPr>
      </p:pic>
      <p:pic>
        <p:nvPicPr>
          <p:cNvPr id="18" name="Picture 17"/>
          <p:cNvPicPr>
            <a:picLocks noChangeAspect="1"/>
          </p:cNvPicPr>
          <p:nvPr/>
        </p:nvPicPr>
        <p:blipFill rotWithShape="1">
          <a:blip r:embed="rId6">
            <a:clrChange>
              <a:clrFrom>
                <a:srgbClr val="FFFFFF"/>
              </a:clrFrom>
              <a:clrTo>
                <a:srgbClr val="FFFFFF">
                  <a:alpha val="0"/>
                </a:srgbClr>
              </a:clrTo>
            </a:clrChange>
          </a:blip>
          <a:srcRect l="23643" t="17494" r="18877" b="15935"/>
          <a:stretch/>
        </p:blipFill>
        <p:spPr>
          <a:xfrm>
            <a:off x="3662263" y="5096706"/>
            <a:ext cx="912964" cy="1057367"/>
          </a:xfrm>
          <a:prstGeom prst="rect">
            <a:avLst/>
          </a:prstGeom>
        </p:spPr>
      </p:pic>
      <p:pic>
        <p:nvPicPr>
          <p:cNvPr id="21" name="Picture 20"/>
          <p:cNvPicPr>
            <a:picLocks noChangeAspect="1"/>
          </p:cNvPicPr>
          <p:nvPr/>
        </p:nvPicPr>
        <p:blipFill rotWithShape="1">
          <a:blip r:embed="rId7">
            <a:clrChange>
              <a:clrFrom>
                <a:srgbClr val="FFFFFF"/>
              </a:clrFrom>
              <a:clrTo>
                <a:srgbClr val="FFFFFF">
                  <a:alpha val="0"/>
                </a:srgbClr>
              </a:clrTo>
            </a:clrChange>
          </a:blip>
          <a:srcRect l="17704" t="21397" r="12128" b="20233"/>
          <a:stretch/>
        </p:blipFill>
        <p:spPr>
          <a:xfrm>
            <a:off x="6733487" y="5391806"/>
            <a:ext cx="923160" cy="762267"/>
          </a:xfrm>
          <a:prstGeom prst="rect">
            <a:avLst/>
          </a:prstGeom>
        </p:spPr>
      </p:pic>
      <p:pic>
        <p:nvPicPr>
          <p:cNvPr id="23" name="Picture 22"/>
          <p:cNvPicPr>
            <a:picLocks noChangeAspect="1"/>
          </p:cNvPicPr>
          <p:nvPr/>
        </p:nvPicPr>
        <p:blipFill rotWithShape="1">
          <a:blip r:embed="rId8">
            <a:clrChange>
              <a:clrFrom>
                <a:srgbClr val="FFFFFF"/>
              </a:clrFrom>
              <a:clrTo>
                <a:srgbClr val="FFFFFF">
                  <a:alpha val="0"/>
                </a:srgbClr>
              </a:clrTo>
            </a:clrChange>
          </a:blip>
          <a:srcRect l="17041" t="14384" r="14211" b="15311"/>
          <a:stretch/>
        </p:blipFill>
        <p:spPr>
          <a:xfrm>
            <a:off x="4619692" y="5124912"/>
            <a:ext cx="1006346" cy="1029161"/>
          </a:xfrm>
          <a:prstGeom prst="rect">
            <a:avLst/>
          </a:prstGeom>
        </p:spPr>
      </p:pic>
      <p:pic>
        <p:nvPicPr>
          <p:cNvPr id="26" name="Picture 25"/>
          <p:cNvPicPr>
            <a:picLocks noChangeAspect="1"/>
          </p:cNvPicPr>
          <p:nvPr/>
        </p:nvPicPr>
        <p:blipFill rotWithShape="1">
          <a:blip r:embed="rId9">
            <a:clrChange>
              <a:clrFrom>
                <a:srgbClr val="FFFFFF"/>
              </a:clrFrom>
              <a:clrTo>
                <a:srgbClr val="FFFFFF">
                  <a:alpha val="0"/>
                </a:srgbClr>
              </a:clrTo>
            </a:clrChange>
          </a:blip>
          <a:srcRect l="19252" t="20265" r="21667" b="17835"/>
          <a:stretch/>
        </p:blipFill>
        <p:spPr>
          <a:xfrm>
            <a:off x="5670503" y="5086941"/>
            <a:ext cx="1018519" cy="1067132"/>
          </a:xfrm>
          <a:prstGeom prst="rect">
            <a:avLst/>
          </a:prstGeom>
        </p:spPr>
      </p:pic>
      <p:pic>
        <p:nvPicPr>
          <p:cNvPr id="27" name="Picture 26"/>
          <p:cNvPicPr>
            <a:picLocks noChangeAspect="1"/>
          </p:cNvPicPr>
          <p:nvPr/>
        </p:nvPicPr>
        <p:blipFill rotWithShape="1">
          <a:blip r:embed="rId10">
            <a:clrChange>
              <a:clrFrom>
                <a:srgbClr val="FFFFFF"/>
              </a:clrFrom>
              <a:clrTo>
                <a:srgbClr val="FFFFFF">
                  <a:alpha val="0"/>
                </a:srgbClr>
              </a:clrTo>
            </a:clrChange>
          </a:blip>
          <a:srcRect l="16528" t="23836" r="15026" b="18331"/>
          <a:stretch/>
        </p:blipFill>
        <p:spPr>
          <a:xfrm>
            <a:off x="7701109" y="5074573"/>
            <a:ext cx="1277597" cy="1079500"/>
          </a:xfrm>
          <a:prstGeom prst="rect">
            <a:avLst/>
          </a:prstGeom>
        </p:spPr>
      </p:pic>
      <p:grpSp>
        <p:nvGrpSpPr>
          <p:cNvPr id="60" name="Group 59"/>
          <p:cNvGrpSpPr/>
          <p:nvPr/>
        </p:nvGrpSpPr>
        <p:grpSpPr>
          <a:xfrm>
            <a:off x="3617798" y="1320800"/>
            <a:ext cx="1828739" cy="1318584"/>
            <a:chOff x="3617798" y="1320800"/>
            <a:chExt cx="1828739" cy="1318584"/>
          </a:xfrm>
        </p:grpSpPr>
        <p:pic>
          <p:nvPicPr>
            <p:cNvPr id="9" name="Picture 8"/>
            <p:cNvPicPr>
              <a:picLocks noChangeAspect="1"/>
            </p:cNvPicPr>
            <p:nvPr/>
          </p:nvPicPr>
          <p:blipFill rotWithShape="1">
            <a:blip r:embed="rId10">
              <a:clrChange>
                <a:clrFrom>
                  <a:srgbClr val="FFFFFF"/>
                </a:clrFrom>
                <a:clrTo>
                  <a:srgbClr val="FFFFFF">
                    <a:alpha val="0"/>
                  </a:srgbClr>
                </a:clrTo>
              </a:clrChange>
            </a:blip>
            <a:srcRect l="16528" t="23836" r="15026" b="18331"/>
            <a:stretch/>
          </p:blipFill>
          <p:spPr>
            <a:xfrm>
              <a:off x="3797299" y="1320800"/>
              <a:ext cx="1277597" cy="1079500"/>
            </a:xfrm>
            <a:prstGeom prst="rect">
              <a:avLst/>
            </a:prstGeom>
          </p:spPr>
        </p:pic>
        <p:sp>
          <p:nvSpPr>
            <p:cNvPr id="28" name="TextBox 27"/>
            <p:cNvSpPr txBox="1"/>
            <p:nvPr/>
          </p:nvSpPr>
          <p:spPr>
            <a:xfrm>
              <a:off x="3617798" y="2239274"/>
              <a:ext cx="1828739" cy="400110"/>
            </a:xfrm>
            <a:prstGeom prst="rect">
              <a:avLst/>
            </a:prstGeom>
            <a:noFill/>
          </p:spPr>
          <p:txBody>
            <a:bodyPr wrap="square" rtlCol="0">
              <a:spAutoFit/>
            </a:bodyPr>
            <a:lstStyle/>
            <a:p>
              <a:pPr algn="ctr"/>
              <a:r>
                <a:rPr lang="en-US" altLang="zh-HK" sz="2000" dirty="0">
                  <a:solidFill>
                    <a:srgbClr val="91847F"/>
                  </a:solidFill>
                  <a:latin typeface="+mj-lt"/>
                </a:rPr>
                <a:t>Seed shape</a:t>
              </a:r>
              <a:endParaRPr lang="zh-HK" altLang="en-US" sz="2000" dirty="0">
                <a:solidFill>
                  <a:srgbClr val="91847F"/>
                </a:solidFill>
                <a:latin typeface="+mj-lt"/>
              </a:endParaRPr>
            </a:p>
          </p:txBody>
        </p:sp>
      </p:grpSp>
      <p:cxnSp>
        <p:nvCxnSpPr>
          <p:cNvPr id="30" name="Straight Arrow Connector 29"/>
          <p:cNvCxnSpPr/>
          <p:nvPr/>
        </p:nvCxnSpPr>
        <p:spPr>
          <a:xfrm flipH="1">
            <a:off x="1040196" y="2628512"/>
            <a:ext cx="2932892" cy="2401076"/>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1996441" y="2628900"/>
            <a:ext cx="2153583" cy="2400300"/>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129511" y="2628900"/>
            <a:ext cx="1202650" cy="2400688"/>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118745" y="2636520"/>
            <a:ext cx="369435" cy="2393068"/>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33837" y="2628900"/>
            <a:ext cx="489028" cy="2400300"/>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815968" y="2628900"/>
            <a:ext cx="1337182" cy="2400300"/>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91100" y="2639384"/>
            <a:ext cx="2124075" cy="2389816"/>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5122865" y="2628900"/>
            <a:ext cx="3083224" cy="2400688"/>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2060110" y="3416300"/>
            <a:ext cx="4944113"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HK" sz="2400" dirty="0">
                <a:solidFill>
                  <a:srgbClr val="91847F"/>
                </a:solidFill>
                <a:latin typeface="+mj-lt"/>
              </a:rPr>
              <a:t>Partial-shape matching</a:t>
            </a:r>
            <a:endParaRPr lang="zh-HK" altLang="en-US" sz="2400" dirty="0">
              <a:solidFill>
                <a:srgbClr val="91847F"/>
              </a:solidFill>
              <a:latin typeface="+mj-lt"/>
            </a:endParaRPr>
          </a:p>
        </p:txBody>
      </p:sp>
      <p:sp>
        <p:nvSpPr>
          <p:cNvPr id="2" name="Slide Number Placeholder 1"/>
          <p:cNvSpPr>
            <a:spLocks noGrp="1"/>
          </p:cNvSpPr>
          <p:nvPr>
            <p:ph type="sldNum" sz="quarter" idx="4"/>
          </p:nvPr>
        </p:nvSpPr>
        <p:spPr/>
        <p:txBody>
          <a:bodyPr/>
          <a:lstStyle/>
          <a:p>
            <a:fld id="{9F58998E-2429-314E-B86C-A079AABAA7E0}" type="slidenum">
              <a:rPr lang="en-US" smtClean="0"/>
              <a:t>18</a:t>
            </a:fld>
            <a:endParaRPr lang="en-US"/>
          </a:p>
        </p:txBody>
      </p:sp>
    </p:spTree>
    <p:extLst>
      <p:ext uri="{BB962C8B-B14F-4D97-AF65-F5344CB8AC3E}">
        <p14:creationId xmlns:p14="http://schemas.microsoft.com/office/powerpoint/2010/main" val="30580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1"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up)">
                                      <p:cBhvr>
                                        <p:cTn id="12" dur="500"/>
                                        <p:tgtEl>
                                          <p:spTgt spid="59"/>
                                        </p:tgtEl>
                                      </p:cBhvr>
                                    </p:animEffect>
                                  </p:childTnLst>
                                </p:cTn>
                              </p:par>
                              <p:par>
                                <p:cTn id="13" presetID="22" presetClass="entr" presetSubtype="1"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par>
                                <p:cTn id="16" presetID="22" presetClass="entr" presetSubtype="1"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par>
                                <p:cTn id="19" presetID="22"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up)">
                                      <p:cBhvr>
                                        <p:cTn id="21" dur="500"/>
                                        <p:tgtEl>
                                          <p:spTgt spid="34"/>
                                        </p:tgtEl>
                                      </p:cBhvr>
                                    </p:animEffect>
                                  </p:childTnLst>
                                </p:cTn>
                              </p:par>
                              <p:par>
                                <p:cTn id="22" presetID="22" presetClass="entr" presetSubtype="1"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up)">
                                      <p:cBhvr>
                                        <p:cTn id="24" dur="500"/>
                                        <p:tgtEl>
                                          <p:spTgt spid="41"/>
                                        </p:tgtEl>
                                      </p:cBhvr>
                                    </p:animEffect>
                                  </p:childTnLst>
                                </p:cTn>
                              </p:par>
                              <p:par>
                                <p:cTn id="25" presetID="22" presetClass="entr" presetSubtype="1"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up)">
                                      <p:cBhvr>
                                        <p:cTn id="27" dur="500"/>
                                        <p:tgtEl>
                                          <p:spTgt spid="43"/>
                                        </p:tgtEl>
                                      </p:cBhvr>
                                    </p:animEffect>
                                  </p:childTnLst>
                                </p:cTn>
                              </p:par>
                              <p:par>
                                <p:cTn id="28" presetID="22" presetClass="entr" presetSubtype="1"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up)">
                                      <p:cBhvr>
                                        <p:cTn id="30" dur="500"/>
                                        <p:tgtEl>
                                          <p:spTgt spid="45"/>
                                        </p:tgtEl>
                                      </p:cBhvr>
                                    </p:animEffect>
                                  </p:childTnLst>
                                </p:cTn>
                              </p:par>
                              <p:par>
                                <p:cTn id="31" presetID="22" presetClass="entr" presetSubtype="1"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500"/>
                                        <p:tgtEl>
                                          <p:spTgt spid="47"/>
                                        </p:tgtEl>
                                      </p:cBhvr>
                                    </p:animEffect>
                                  </p:childTnLst>
                                </p:cTn>
                              </p:par>
                              <p:par>
                                <p:cTn id="34" presetID="22" presetClass="entr" presetSubtype="1"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1"/>
          <p:cNvPicPr>
            <a:picLocks noChangeAspect="1"/>
          </p:cNvPicPr>
          <p:nvPr/>
        </p:nvPicPr>
        <p:blipFill rotWithShape="1">
          <a:blip r:embed="rId3">
            <a:clrChange>
              <a:clrFrom>
                <a:srgbClr val="FFFFFF"/>
              </a:clrFrom>
              <a:clrTo>
                <a:srgbClr val="FFFFFF">
                  <a:alpha val="0"/>
                </a:srgbClr>
              </a:clrTo>
            </a:clrChange>
          </a:blip>
          <a:srcRect l="17202" t="22246" r="18113" b="20384"/>
          <a:stretch/>
        </p:blipFill>
        <p:spPr>
          <a:xfrm>
            <a:off x="5107989" y="1596082"/>
            <a:ext cx="2620932" cy="2324554"/>
          </a:xfrm>
          <a:prstGeom prst="rect">
            <a:avLst/>
          </a:prstGeom>
        </p:spPr>
      </p:pic>
      <p:sp>
        <p:nvSpPr>
          <p:cNvPr id="11" name="Freeform: Shape 8"/>
          <p:cNvSpPr/>
          <p:nvPr/>
        </p:nvSpPr>
        <p:spPr>
          <a:xfrm>
            <a:off x="5305575" y="1763198"/>
            <a:ext cx="1134428" cy="1007988"/>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Lst>
            <a:ahLst/>
            <a:cxnLst>
              <a:cxn ang="0">
                <a:pos x="connsiteX0" y="connsiteY0"/>
              </a:cxn>
              <a:cxn ang="0">
                <a:pos x="connsiteX1" y="connsiteY1"/>
              </a:cxn>
              <a:cxn ang="0">
                <a:pos x="connsiteX2" y="connsiteY2"/>
              </a:cxn>
              <a:cxn ang="0">
                <a:pos x="connsiteX3" y="connsiteY3"/>
              </a:cxn>
            </a:cxnLst>
            <a:rect l="l" t="t" r="r" b="b"/>
            <a:pathLst>
              <a:path w="769144" h="683419">
                <a:moveTo>
                  <a:pt x="0" y="683419"/>
                </a:moveTo>
                <a:cubicBezTo>
                  <a:pt x="9525" y="531019"/>
                  <a:pt x="138592" y="381609"/>
                  <a:pt x="259556" y="285751"/>
                </a:cubicBezTo>
                <a:cubicBezTo>
                  <a:pt x="385763" y="185738"/>
                  <a:pt x="624681" y="124617"/>
                  <a:pt x="728662" y="111917"/>
                </a:cubicBezTo>
                <a:cubicBezTo>
                  <a:pt x="754061" y="43654"/>
                  <a:pt x="750095" y="39687"/>
                  <a:pt x="769144"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mc:AlternateContent xmlns:mc="http://schemas.openxmlformats.org/markup-compatibility/2006">
        <mc:Choice xmlns:a14="http://schemas.microsoft.com/office/drawing/2010/main" Requires="a14">
          <p:sp>
            <p:nvSpPr>
              <p:cNvPr id="2" name="Content Placeholder 1"/>
              <p:cNvSpPr>
                <a:spLocks noGrp="1"/>
              </p:cNvSpPr>
              <p:nvPr>
                <p:ph sz="quarter" idx="10"/>
              </p:nvPr>
            </p:nvSpPr>
            <p:spPr>
              <a:xfrm>
                <a:off x="358814" y="4045130"/>
                <a:ext cx="8468919" cy="2094412"/>
              </a:xfrm>
            </p:spPr>
            <p:txBody>
              <a:bodyPr>
                <a:normAutofit fontScale="92500"/>
              </a:bodyPr>
              <a:lstStyle/>
              <a:p>
                <a:r>
                  <a:rPr lang="en-US" altLang="zh-HK" dirty="0"/>
                  <a:t>Vector </a:t>
                </a:r>
                <a:r>
                  <a:rPr lang="en-US" altLang="zh-HK" dirty="0" smtClean="0"/>
                  <a:t>along </a:t>
                </a:r>
                <a:r>
                  <a:rPr lang="en-US" altLang="zh-HK" dirty="0"/>
                  <a:t>two endpoints of matched boundary</a:t>
                </a:r>
              </a:p>
              <a:p>
                <a:pPr lvl="1"/>
                <a:r>
                  <a:rPr lang="en-US" altLang="zh-HK" dirty="0"/>
                  <a:t>Magnitude difference </a:t>
                </a:r>
                <a14:m>
                  <m:oMath xmlns:m="http://schemas.openxmlformats.org/officeDocument/2006/math">
                    <m:r>
                      <a:rPr lang="en-US" altLang="zh-HK" i="1" dirty="0">
                        <a:latin typeface="Cambria Math"/>
                        <a:ea typeface="Cambria Math"/>
                        <a:sym typeface="Wingdings" panose="05000000000000000000" pitchFamily="2" charset="2"/>
                      </a:rPr>
                      <m:t>⇒</m:t>
                    </m:r>
                  </m:oMath>
                </a14:m>
                <a:r>
                  <a:rPr lang="en-US" altLang="zh-HK" dirty="0">
                    <a:sym typeface="Wingdings" panose="05000000000000000000" pitchFamily="2" charset="2"/>
                  </a:rPr>
                  <a:t> Scale</a:t>
                </a:r>
                <a:endParaRPr lang="en-US" altLang="zh-HK" dirty="0"/>
              </a:p>
              <a:p>
                <a:pPr lvl="1"/>
                <a:r>
                  <a:rPr lang="en-US" altLang="zh-HK" dirty="0"/>
                  <a:t>Angular difference </a:t>
                </a:r>
                <a14:m>
                  <m:oMath xmlns:m="http://schemas.openxmlformats.org/officeDocument/2006/math">
                    <m:r>
                      <a:rPr lang="en-US" altLang="zh-HK" i="1" dirty="0">
                        <a:latin typeface="Cambria Math"/>
                        <a:ea typeface="Cambria Math"/>
                        <a:sym typeface="Wingdings" panose="05000000000000000000" pitchFamily="2" charset="2"/>
                      </a:rPr>
                      <m:t>⇒</m:t>
                    </m:r>
                  </m:oMath>
                </a14:m>
                <a:r>
                  <a:rPr lang="en-US" altLang="zh-HK" dirty="0">
                    <a:sym typeface="Wingdings" panose="05000000000000000000" pitchFamily="2" charset="2"/>
                  </a:rPr>
                  <a:t> Rotation</a:t>
                </a:r>
              </a:p>
              <a:p>
                <a:pPr lvl="1"/>
                <a:r>
                  <a:rPr lang="en-US" altLang="zh-HK" dirty="0">
                    <a:sym typeface="Wingdings" panose="05000000000000000000" pitchFamily="2" charset="2"/>
                  </a:rPr>
                  <a:t>Location difference </a:t>
                </a:r>
                <a14:m>
                  <m:oMath xmlns:m="http://schemas.openxmlformats.org/officeDocument/2006/math">
                    <m:r>
                      <a:rPr lang="en-US" altLang="zh-HK" i="1" dirty="0">
                        <a:latin typeface="Cambria Math"/>
                        <a:ea typeface="Cambria Math"/>
                        <a:sym typeface="Wingdings" panose="05000000000000000000" pitchFamily="2" charset="2"/>
                      </a:rPr>
                      <m:t>⇒</m:t>
                    </m:r>
                  </m:oMath>
                </a14:m>
                <a:r>
                  <a:rPr lang="en-US" altLang="zh-HK" dirty="0">
                    <a:sym typeface="Wingdings" panose="05000000000000000000" pitchFamily="2" charset="2"/>
                  </a:rPr>
                  <a:t> Translation</a:t>
                </a:r>
                <a:endParaRPr lang="zh-HK" altLang="en-US" dirty="0"/>
              </a:p>
            </p:txBody>
          </p:sp>
        </mc:Choice>
        <mc:Fallback>
          <p:sp>
            <p:nvSpPr>
              <p:cNvPr id="2" name="Content Placeholder 1"/>
              <p:cNvSpPr>
                <a:spLocks noGrp="1" noRot="1" noChangeAspect="1" noMove="1" noResize="1" noEditPoints="1" noAdjustHandles="1" noChangeArrowheads="1" noChangeShapeType="1" noTextEdit="1"/>
              </p:cNvSpPr>
              <p:nvPr>
                <p:ph sz="quarter" idx="10"/>
              </p:nvPr>
            </p:nvSpPr>
            <p:spPr>
              <a:xfrm>
                <a:off x="358814" y="4045130"/>
                <a:ext cx="8468919" cy="2094412"/>
              </a:xfrm>
              <a:blipFill>
                <a:blip r:embed="rId4"/>
                <a:stretch>
                  <a:fillRect l="-1512" t="-3499" r="-72" b="-204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altLang="zh-HK" dirty="0"/>
              <a:t>Docking of Two Shapes</a:t>
            </a:r>
            <a:endParaRPr lang="zh-HK" altLang="en-US" dirty="0"/>
          </a:p>
        </p:txBody>
      </p:sp>
      <p:pic>
        <p:nvPicPr>
          <p:cNvPr id="9" name="Picture 60"/>
          <p:cNvPicPr>
            <a:picLocks noChangeAspect="1"/>
          </p:cNvPicPr>
          <p:nvPr/>
        </p:nvPicPr>
        <p:blipFill>
          <a:blip r:embed="rId5">
            <a:clrChange>
              <a:clrFrom>
                <a:srgbClr val="FFFFFF"/>
              </a:clrFrom>
              <a:clrTo>
                <a:srgbClr val="FFFFFF">
                  <a:alpha val="0"/>
                </a:srgbClr>
              </a:clrTo>
            </a:clrChange>
          </a:blip>
          <a:stretch>
            <a:fillRect/>
          </a:stretch>
        </p:blipFill>
        <p:spPr>
          <a:xfrm>
            <a:off x="1246236" y="1280172"/>
            <a:ext cx="2960116" cy="2960123"/>
          </a:xfrm>
          <a:prstGeom prst="rect">
            <a:avLst/>
          </a:prstGeom>
        </p:spPr>
      </p:pic>
      <p:sp>
        <p:nvSpPr>
          <p:cNvPr id="12" name="Freeform: Shape 77"/>
          <p:cNvSpPr/>
          <p:nvPr/>
        </p:nvSpPr>
        <p:spPr>
          <a:xfrm rot="11383539">
            <a:off x="1971142" y="2267627"/>
            <a:ext cx="965479" cy="857873"/>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Lst>
            <a:ahLst/>
            <a:cxnLst>
              <a:cxn ang="0">
                <a:pos x="connsiteX0" y="connsiteY0"/>
              </a:cxn>
              <a:cxn ang="0">
                <a:pos x="connsiteX1" y="connsiteY1"/>
              </a:cxn>
              <a:cxn ang="0">
                <a:pos x="connsiteX2" y="connsiteY2"/>
              </a:cxn>
              <a:cxn ang="0">
                <a:pos x="connsiteX3" y="connsiteY3"/>
              </a:cxn>
            </a:cxnLst>
            <a:rect l="l" t="t" r="r" b="b"/>
            <a:pathLst>
              <a:path w="769144" h="683419">
                <a:moveTo>
                  <a:pt x="0" y="683419"/>
                </a:moveTo>
                <a:cubicBezTo>
                  <a:pt x="9525" y="531019"/>
                  <a:pt x="138592" y="381609"/>
                  <a:pt x="259556" y="285751"/>
                </a:cubicBezTo>
                <a:cubicBezTo>
                  <a:pt x="385763" y="185738"/>
                  <a:pt x="624681" y="124617"/>
                  <a:pt x="728662" y="111917"/>
                </a:cubicBezTo>
                <a:cubicBezTo>
                  <a:pt x="754061" y="43654"/>
                  <a:pt x="750095" y="39687"/>
                  <a:pt x="769144"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18" name="直接箭头连接符 17"/>
          <p:cNvCxnSpPr>
            <a:stCxn id="12" idx="3"/>
            <a:endCxn id="12" idx="0"/>
          </p:cNvCxnSpPr>
          <p:nvPr/>
        </p:nvCxnSpPr>
        <p:spPr>
          <a:xfrm flipV="1">
            <a:off x="1905619" y="2355341"/>
            <a:ext cx="1096525" cy="682445"/>
          </a:xfrm>
          <a:prstGeom prst="straightConnector1">
            <a:avLst/>
          </a:prstGeom>
          <a:ln w="82550">
            <a:tailEnd type="triangle"/>
          </a:ln>
        </p:spPr>
        <p:style>
          <a:lnRef idx="2">
            <a:schemeClr val="dk1"/>
          </a:lnRef>
          <a:fillRef idx="0">
            <a:schemeClr val="dk1"/>
          </a:fillRef>
          <a:effectRef idx="1">
            <a:schemeClr val="dk1"/>
          </a:effectRef>
          <a:fontRef idx="minor">
            <a:schemeClr val="tx1"/>
          </a:fontRef>
        </p:style>
      </p:cxnSp>
      <p:cxnSp>
        <p:nvCxnSpPr>
          <p:cNvPr id="22" name="直接箭头连接符 21"/>
          <p:cNvCxnSpPr>
            <a:stCxn id="11" idx="3"/>
            <a:endCxn id="11" idx="0"/>
          </p:cNvCxnSpPr>
          <p:nvPr/>
        </p:nvCxnSpPr>
        <p:spPr>
          <a:xfrm flipH="1">
            <a:off x="5305575" y="1763198"/>
            <a:ext cx="1134428" cy="1007988"/>
          </a:xfrm>
          <a:prstGeom prst="straightConnector1">
            <a:avLst/>
          </a:prstGeom>
          <a:ln w="82550">
            <a:tailEnd type="triangle"/>
          </a:ln>
        </p:spPr>
        <p:style>
          <a:lnRef idx="2">
            <a:schemeClr val="dk1"/>
          </a:lnRef>
          <a:fillRef idx="0">
            <a:schemeClr val="dk1"/>
          </a:fillRef>
          <a:effectRef idx="1">
            <a:schemeClr val="dk1"/>
          </a:effectRef>
          <a:fontRef idx="minor">
            <a:schemeClr val="tx1"/>
          </a:fontRef>
        </p:style>
      </p:cxnSp>
      <p:grpSp>
        <p:nvGrpSpPr>
          <p:cNvPr id="7" name="组合 6"/>
          <p:cNvGrpSpPr/>
          <p:nvPr/>
        </p:nvGrpSpPr>
        <p:grpSpPr>
          <a:xfrm>
            <a:off x="1807934" y="2230847"/>
            <a:ext cx="1800225" cy="1111392"/>
            <a:chOff x="3564111" y="4579776"/>
            <a:chExt cx="1800225" cy="1111392"/>
          </a:xfrm>
        </p:grpSpPr>
        <p:pic>
          <p:nvPicPr>
            <p:cNvPr id="15" name="Picture 60"/>
            <p:cNvPicPr>
              <a:picLocks noChangeAspect="1"/>
            </p:cNvPicPr>
            <p:nvPr/>
          </p:nvPicPr>
          <p:blipFill rotWithShape="1">
            <a:blip r:embed="rId5">
              <a:clrChange>
                <a:clrFrom>
                  <a:srgbClr val="FFFFFF"/>
                </a:clrFrom>
                <a:clrTo>
                  <a:srgbClr val="FFFFFF">
                    <a:alpha val="0"/>
                  </a:srgbClr>
                </a:clrTo>
              </a:clrChange>
            </a:blip>
            <a:srcRect l="19006" t="31916" r="20178" b="30539"/>
            <a:stretch/>
          </p:blipFill>
          <p:spPr>
            <a:xfrm>
              <a:off x="3564111" y="4579776"/>
              <a:ext cx="1800225" cy="1111392"/>
            </a:xfrm>
            <a:prstGeom prst="rect">
              <a:avLst/>
            </a:prstGeom>
          </p:spPr>
        </p:pic>
        <p:sp>
          <p:nvSpPr>
            <p:cNvPr id="17" name="Freeform: Shape 77"/>
            <p:cNvSpPr/>
            <p:nvPr/>
          </p:nvSpPr>
          <p:spPr>
            <a:xfrm rot="11383539">
              <a:off x="3727319" y="4616556"/>
              <a:ext cx="965479" cy="857873"/>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Lst>
              <a:ahLst/>
              <a:cxnLst>
                <a:cxn ang="0">
                  <a:pos x="connsiteX0" y="connsiteY0"/>
                </a:cxn>
                <a:cxn ang="0">
                  <a:pos x="connsiteX1" y="connsiteY1"/>
                </a:cxn>
                <a:cxn ang="0">
                  <a:pos x="connsiteX2" y="connsiteY2"/>
                </a:cxn>
                <a:cxn ang="0">
                  <a:pos x="connsiteX3" y="connsiteY3"/>
                </a:cxn>
              </a:cxnLst>
              <a:rect l="l" t="t" r="r" b="b"/>
              <a:pathLst>
                <a:path w="769144" h="683419">
                  <a:moveTo>
                    <a:pt x="0" y="683419"/>
                  </a:moveTo>
                  <a:cubicBezTo>
                    <a:pt x="9525" y="531019"/>
                    <a:pt x="138592" y="381609"/>
                    <a:pt x="259556" y="285751"/>
                  </a:cubicBezTo>
                  <a:cubicBezTo>
                    <a:pt x="385763" y="185738"/>
                    <a:pt x="624681" y="124617"/>
                    <a:pt x="728662" y="111917"/>
                  </a:cubicBezTo>
                  <a:cubicBezTo>
                    <a:pt x="754061" y="43654"/>
                    <a:pt x="750095" y="39687"/>
                    <a:pt x="769144"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cxnSp>
          <p:nvCxnSpPr>
            <p:cNvPr id="20" name="直接箭头连接符 19"/>
            <p:cNvCxnSpPr>
              <a:stCxn id="17" idx="3"/>
              <a:endCxn id="17" idx="0"/>
            </p:cNvCxnSpPr>
            <p:nvPr/>
          </p:nvCxnSpPr>
          <p:spPr>
            <a:xfrm flipV="1">
              <a:off x="3661796" y="4704270"/>
              <a:ext cx="1096525" cy="682445"/>
            </a:xfrm>
            <a:prstGeom prst="straightConnector1">
              <a:avLst/>
            </a:prstGeom>
            <a:ln w="82550">
              <a:tailEnd type="triangle"/>
            </a:ln>
          </p:spPr>
          <p:style>
            <a:lnRef idx="2">
              <a:schemeClr val="dk1"/>
            </a:lnRef>
            <a:fillRef idx="0">
              <a:schemeClr val="dk1"/>
            </a:fillRef>
            <a:effectRef idx="1">
              <a:schemeClr val="dk1"/>
            </a:effectRef>
            <a:fontRef idx="minor">
              <a:schemeClr val="tx1"/>
            </a:fontRef>
          </p:style>
        </p:cxnSp>
      </p:grpSp>
      <p:sp>
        <p:nvSpPr>
          <p:cNvPr id="8" name="Slide Number Placeholder 7"/>
          <p:cNvSpPr>
            <a:spLocks noGrp="1"/>
          </p:cNvSpPr>
          <p:nvPr>
            <p:ph type="sldNum" sz="quarter" idx="4"/>
          </p:nvPr>
        </p:nvSpPr>
        <p:spPr/>
        <p:txBody>
          <a:bodyPr/>
          <a:lstStyle/>
          <a:p>
            <a:fld id="{9F58998E-2429-314E-B86C-A079AABAA7E0}" type="slidenum">
              <a:rPr lang="en-US" smtClean="0"/>
              <a:t>19</a:t>
            </a:fld>
            <a:endParaRPr lang="en-US"/>
          </a:p>
        </p:txBody>
      </p:sp>
      <p:pic>
        <p:nvPicPr>
          <p:cNvPr id="23" name="Picture 60"/>
          <p:cNvPicPr>
            <a:picLocks noChangeAspect="1"/>
          </p:cNvPicPr>
          <p:nvPr/>
        </p:nvPicPr>
        <p:blipFill rotWithShape="1">
          <a:blip r:embed="rId5">
            <a:clrChange>
              <a:clrFrom>
                <a:srgbClr val="FFFFFF"/>
              </a:clrFrom>
              <a:clrTo>
                <a:srgbClr val="FFFFFF">
                  <a:alpha val="0"/>
                </a:srgbClr>
              </a:clrTo>
            </a:clrChange>
          </a:blip>
          <a:srcRect l="19006" t="31916" r="20178" b="30539"/>
          <a:stretch/>
        </p:blipFill>
        <p:spPr>
          <a:xfrm rot="10123266">
            <a:off x="4300977" y="1551374"/>
            <a:ext cx="2288126" cy="1412584"/>
          </a:xfrm>
          <a:prstGeom prst="rect">
            <a:avLst/>
          </a:prstGeom>
        </p:spPr>
      </p:pic>
    </p:spTree>
    <p:extLst>
      <p:ext uri="{BB962C8B-B14F-4D97-AF65-F5344CB8AC3E}">
        <p14:creationId xmlns:p14="http://schemas.microsoft.com/office/powerpoint/2010/main" val="38197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2"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righ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6" presetClass="emph" presetSubtype="0" fill="hold" nodeType="withEffect">
                                  <p:stCondLst>
                                    <p:cond delay="0"/>
                                  </p:stCondLst>
                                  <p:childTnLst>
                                    <p:animScale>
                                      <p:cBhvr>
                                        <p:cTn id="29" dur="750" fill="hold"/>
                                        <p:tgtEl>
                                          <p:spTgt spid="7"/>
                                        </p:tgtEl>
                                      </p:cBhvr>
                                      <p:by x="127000" y="127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par>
                                <p:cTn id="35" presetID="8" presetClass="emph" presetSubtype="0" fill="hold" nodeType="withEffect">
                                  <p:stCondLst>
                                    <p:cond delay="0"/>
                                  </p:stCondLst>
                                  <p:childTnLst>
                                    <p:animRot by="10140000">
                                      <p:cBhvr>
                                        <p:cTn id="36" dur="750" fill="hold"/>
                                        <p:tgtEl>
                                          <p:spTgt spid="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animEffect transition="in" filter="fade">
                                      <p:cBhvr>
                                        <p:cTn id="41" dur="500"/>
                                        <p:tgtEl>
                                          <p:spTgt spid="2">
                                            <p:txEl>
                                              <p:pRg st="3" end="3"/>
                                            </p:txEl>
                                          </p:spTgt>
                                        </p:tgtEl>
                                      </p:cBhvr>
                                    </p:animEffect>
                                  </p:childTnLst>
                                </p:cTn>
                              </p:par>
                              <p:par>
                                <p:cTn id="42" presetID="42" presetClass="path" presetSubtype="0" accel="50000" decel="50000" fill="hold" nodeType="withEffect">
                                  <p:stCondLst>
                                    <p:cond delay="0"/>
                                  </p:stCondLst>
                                  <p:childTnLst>
                                    <p:animMotion origin="layout" path="M -5.55556E-7 0 L 0.3007 -0.05347 " pathEditMode="relative" rAng="0" ptsTypes="AA">
                                      <p:cBhvr>
                                        <p:cTn id="43" dur="750" fill="hold"/>
                                        <p:tgtEl>
                                          <p:spTgt spid="7"/>
                                        </p:tgtEl>
                                        <p:attrNameLst>
                                          <p:attrName>ppt_x</p:attrName>
                                          <p:attrName>ppt_y</p:attrName>
                                        </p:attrNameLst>
                                      </p:cBhvr>
                                      <p:rCtr x="15035" y="-2685"/>
                                    </p:animMotion>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50"/>
                                        <p:tgtEl>
                                          <p:spTgt spid="23"/>
                                        </p:tgtEl>
                                      </p:cBhvr>
                                    </p:animEffect>
                                  </p:childTnLst>
                                </p:cTn>
                              </p:par>
                              <p:par>
                                <p:cTn id="48" presetID="10" presetClass="exit" presetSubtype="0" fill="hold" nodeType="with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250"/>
                                        <p:tgtEl>
                                          <p:spTgt spid="22"/>
                                        </p:tgtEl>
                                      </p:cBhvr>
                                    </p:animEffect>
                                    <p:set>
                                      <p:cBhvr>
                                        <p:cTn id="53" dur="1" fill="hold">
                                          <p:stCondLst>
                                            <p:cond delay="249"/>
                                          </p:stCondLst>
                                        </p:cTn>
                                        <p:tgtEl>
                                          <p:spTgt spid="2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uiExpand="1" build="p"/>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HK" dirty="0"/>
              <a:t>Collage of Shapes</a:t>
            </a:r>
            <a:endParaRPr lang="zh-HK" altLang="en-US" dirty="0"/>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33636" y="2898541"/>
            <a:ext cx="3480856" cy="2215090"/>
          </a:xfrm>
          <a:prstGeom prst="rect">
            <a:avLst/>
          </a:prstGeom>
        </p:spPr>
      </p:pic>
      <p:pic>
        <p:nvPicPr>
          <p:cNvPr id="28" name="Picture 2" descr="C:\Users\KCKwan\Downloads\3.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3253" y="3547430"/>
            <a:ext cx="2504286" cy="227566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1607" y="1710824"/>
            <a:ext cx="2369134" cy="2379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43096" y="4179813"/>
            <a:ext cx="3424968" cy="162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775664" y="1686976"/>
            <a:ext cx="2836988" cy="204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6" descr="http://previews.123rf.com/images/gollli/gollli1404/gollli140400068/27742776-Dating-and-romance-doodle-seamless-pattern-Stock-Vector.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56572" y="1771287"/>
            <a:ext cx="2485610" cy="248560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02161" y="2839841"/>
            <a:ext cx="2710598" cy="280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9"/>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64723" y="1940057"/>
            <a:ext cx="2752114" cy="255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5"/>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548495" y="2241482"/>
            <a:ext cx="1873850" cy="3126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9F58998E-2429-314E-B86C-A079AABAA7E0}" type="slidenum">
              <a:rPr lang="en-US" smtClean="0"/>
              <a:t>2</a:t>
            </a:fld>
            <a:endParaRPr lang="en-US"/>
          </a:p>
        </p:txBody>
      </p:sp>
      <p:pic>
        <p:nvPicPr>
          <p:cNvPr id="5" name="Picture 4"/>
          <p:cNvPicPr>
            <a:picLocks noChangeAspect="1"/>
          </p:cNvPicPr>
          <p:nvPr/>
        </p:nvPicPr>
        <p:blipFill>
          <a:blip r:embed="rId12"/>
          <a:stretch>
            <a:fillRect/>
          </a:stretch>
        </p:blipFill>
        <p:spPr>
          <a:xfrm>
            <a:off x="2539813" y="1663547"/>
            <a:ext cx="3979394" cy="3979394"/>
          </a:xfrm>
          <a:prstGeom prst="rect">
            <a:avLst/>
          </a:prstGeom>
        </p:spPr>
      </p:pic>
    </p:spTree>
    <p:extLst>
      <p:ext uri="{BB962C8B-B14F-4D97-AF65-F5344CB8AC3E}">
        <p14:creationId xmlns:p14="http://schemas.microsoft.com/office/powerpoint/2010/main" val="125469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250"/>
                            </p:stCondLst>
                            <p:childTnLst>
                              <p:par>
                                <p:cTn id="9" presetID="10" presetClass="entr" presetSubtype="0" fill="hold" nodeType="afterEffect">
                                  <p:stCondLst>
                                    <p:cond delay="75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2500"/>
                            </p:stCondLst>
                            <p:childTnLst>
                              <p:par>
                                <p:cTn id="13" presetID="10" presetClass="entr" presetSubtype="0" fill="hold" nodeType="afterEffect">
                                  <p:stCondLst>
                                    <p:cond delay="75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3750"/>
                            </p:stCondLst>
                            <p:childTnLst>
                              <p:par>
                                <p:cTn id="17" presetID="10" presetClass="entr" presetSubtype="0" fill="hold" nodeType="afterEffect">
                                  <p:stCondLst>
                                    <p:cond delay="75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5000"/>
                            </p:stCondLst>
                            <p:childTnLst>
                              <p:par>
                                <p:cTn id="21" presetID="10" presetClass="entr" presetSubtype="0" fill="hold" nodeType="afterEffect">
                                  <p:stCondLst>
                                    <p:cond delay="7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6250"/>
                            </p:stCondLst>
                            <p:childTnLst>
                              <p:par>
                                <p:cTn id="25" presetID="10" presetClass="entr" presetSubtype="0" fill="hold" nodeType="afterEffect">
                                  <p:stCondLst>
                                    <p:cond delay="7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7500"/>
                            </p:stCondLst>
                            <p:childTnLst>
                              <p:par>
                                <p:cTn id="29" presetID="10" presetClass="entr" presetSubtype="0" fill="hold" nodeType="afterEffect">
                                  <p:stCondLst>
                                    <p:cond delay="75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8750"/>
                            </p:stCondLst>
                            <p:childTnLst>
                              <p:par>
                                <p:cTn id="33" presetID="10" presetClass="entr" presetSubtype="0" fill="hold" nodeType="afterEffect">
                                  <p:stCondLst>
                                    <p:cond delay="75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10000"/>
                            </p:stCondLst>
                            <p:childTnLst>
                              <p:par>
                                <p:cTn id="37" presetID="10" presetClass="entr" presetSubtype="0" fill="hold" nodeType="afterEffect">
                                  <p:stCondLst>
                                    <p:cond delay="75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2"/>
          <p:cNvSpPr>
            <a:spLocks noGrp="1"/>
          </p:cNvSpPr>
          <p:nvPr>
            <p:ph sz="quarter" idx="10"/>
          </p:nvPr>
        </p:nvSpPr>
        <p:spPr>
          <a:xfrm>
            <a:off x="358814" y="1866900"/>
            <a:ext cx="8468919" cy="3385354"/>
          </a:xfrm>
        </p:spPr>
        <p:txBody>
          <a:bodyPr>
            <a:normAutofit/>
          </a:bodyPr>
          <a:lstStyle/>
          <a:p>
            <a:r>
              <a:rPr lang="en-US" sz="2800" dirty="0"/>
              <a:t>Objective function</a:t>
            </a:r>
          </a:p>
        </p:txBody>
      </p:sp>
      <p:sp>
        <p:nvSpPr>
          <p:cNvPr id="3" name="Title 2"/>
          <p:cNvSpPr>
            <a:spLocks noGrp="1"/>
          </p:cNvSpPr>
          <p:nvPr>
            <p:ph type="title"/>
          </p:nvPr>
        </p:nvSpPr>
        <p:spPr/>
        <p:txBody>
          <a:bodyPr/>
          <a:lstStyle/>
          <a:p>
            <a:r>
              <a:rPr lang="en-US" altLang="zh-HK" dirty="0"/>
              <a:t>Our Bottom-Up Framework</a:t>
            </a:r>
            <a:endParaRPr lang="zh-HK" altLang="en-US" dirty="0"/>
          </a:p>
        </p:txBody>
      </p:sp>
      <p:sp>
        <p:nvSpPr>
          <p:cNvPr id="28" name="TextBox 27"/>
          <p:cNvSpPr txBox="1"/>
          <p:nvPr/>
        </p:nvSpPr>
        <p:spPr>
          <a:xfrm>
            <a:off x="3617798" y="2239274"/>
            <a:ext cx="1828739" cy="400110"/>
          </a:xfrm>
          <a:prstGeom prst="rect">
            <a:avLst/>
          </a:prstGeom>
          <a:noFill/>
        </p:spPr>
        <p:txBody>
          <a:bodyPr wrap="square" rtlCol="0">
            <a:spAutoFit/>
          </a:bodyPr>
          <a:lstStyle/>
          <a:p>
            <a:pPr algn="ctr"/>
            <a:r>
              <a:rPr lang="en-US" altLang="zh-HK" sz="2000" dirty="0">
                <a:solidFill>
                  <a:srgbClr val="91847F"/>
                </a:solidFill>
                <a:latin typeface="Roboto Condensed" panose="02000000000000000000"/>
              </a:rPr>
              <a:t>Seed shape</a:t>
            </a:r>
            <a:endParaRPr lang="zh-HK" altLang="en-US" sz="2000" dirty="0">
              <a:solidFill>
                <a:srgbClr val="91847F"/>
              </a:solidFill>
              <a:latin typeface="Roboto Condensed" panose="02000000000000000000"/>
            </a:endParaRPr>
          </a:p>
        </p:txBody>
      </p:sp>
      <p:pic>
        <p:nvPicPr>
          <p:cNvPr id="62" name="Picture 61"/>
          <p:cNvPicPr>
            <a:picLocks noChangeAspect="1"/>
          </p:cNvPicPr>
          <p:nvPr/>
        </p:nvPicPr>
        <p:blipFill rotWithShape="1">
          <a:blip r:embed="rId3">
            <a:clrChange>
              <a:clrFrom>
                <a:srgbClr val="FFFFFF"/>
              </a:clrFrom>
              <a:clrTo>
                <a:srgbClr val="FFFFFF">
                  <a:alpha val="0"/>
                </a:srgbClr>
              </a:clrTo>
            </a:clrChange>
          </a:blip>
          <a:srcRect l="16528" t="23836" r="15026" b="18331"/>
          <a:stretch/>
        </p:blipFill>
        <p:spPr>
          <a:xfrm>
            <a:off x="3797299" y="1320800"/>
            <a:ext cx="1277597" cy="1079500"/>
          </a:xfrm>
          <a:prstGeom prst="rect">
            <a:avLst/>
          </a:prstGeom>
        </p:spPr>
      </p:pic>
      <p:sp>
        <p:nvSpPr>
          <p:cNvPr id="60" name="Rectangle 59"/>
          <p:cNvSpPr/>
          <p:nvPr/>
        </p:nvSpPr>
        <p:spPr>
          <a:xfrm>
            <a:off x="2053350" y="4998815"/>
            <a:ext cx="1110451" cy="905090"/>
          </a:xfrm>
          <a:prstGeom prst="rect">
            <a:avLst/>
          </a:prstGeom>
          <a:noFill/>
          <a:ln w="571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61" name="TextBox 60"/>
          <p:cNvSpPr txBox="1"/>
          <p:nvPr/>
        </p:nvSpPr>
        <p:spPr>
          <a:xfrm>
            <a:off x="1631430" y="4640466"/>
            <a:ext cx="2045713" cy="369332"/>
          </a:xfrm>
          <a:prstGeom prst="rect">
            <a:avLst/>
          </a:prstGeom>
          <a:noFill/>
        </p:spPr>
        <p:txBody>
          <a:bodyPr wrap="square" rtlCol="0">
            <a:spAutoFit/>
          </a:bodyPr>
          <a:lstStyle/>
          <a:p>
            <a:pPr algn="ctr"/>
            <a:r>
              <a:rPr lang="en-US" altLang="zh-HK" dirty="0">
                <a:solidFill>
                  <a:srgbClr val="FF0000"/>
                </a:solidFill>
                <a:latin typeface="Roboto Condensed" panose="02000000000000000000"/>
              </a:rPr>
              <a:t>Highest Score</a:t>
            </a:r>
            <a:endParaRPr lang="zh-HK" altLang="en-US" dirty="0">
              <a:solidFill>
                <a:srgbClr val="FF0000"/>
              </a:solidFill>
              <a:latin typeface="Roboto Condensed" panose="02000000000000000000"/>
            </a:endParaRPr>
          </a:p>
        </p:txBody>
      </p:sp>
      <p:grpSp>
        <p:nvGrpSpPr>
          <p:cNvPr id="87" name="Group 86"/>
          <p:cNvGrpSpPr/>
          <p:nvPr/>
        </p:nvGrpSpPr>
        <p:grpSpPr>
          <a:xfrm>
            <a:off x="2009660" y="5030110"/>
            <a:ext cx="1144625" cy="793664"/>
            <a:chOff x="1431534" y="1584578"/>
            <a:chExt cx="1722634" cy="1194446"/>
          </a:xfrm>
        </p:grpSpPr>
        <p:pic>
          <p:nvPicPr>
            <p:cNvPr id="88" name="Picture 87"/>
            <p:cNvPicPr>
              <a:picLocks noChangeAspect="1"/>
            </p:cNvPicPr>
            <p:nvPr/>
          </p:nvPicPr>
          <p:blipFill rotWithShape="1">
            <a:blip r:embed="rId4">
              <a:clrChange>
                <a:clrFrom>
                  <a:srgbClr val="FFFFFF"/>
                </a:clrFrom>
                <a:clrTo>
                  <a:srgbClr val="FFFFFF">
                    <a:alpha val="0"/>
                  </a:srgbClr>
                </a:clrTo>
              </a:clrChange>
            </a:blip>
            <a:srcRect l="14779" t="26455" r="12792" b="25522"/>
            <a:stretch/>
          </p:blipFill>
          <p:spPr>
            <a:xfrm rot="10152720">
              <a:off x="1431534" y="1584578"/>
              <a:ext cx="1206103" cy="799698"/>
            </a:xfrm>
            <a:prstGeom prst="rect">
              <a:avLst/>
            </a:prstGeom>
          </p:spPr>
        </p:pic>
        <p:pic>
          <p:nvPicPr>
            <p:cNvPr id="89" name="Picture 88"/>
            <p:cNvPicPr>
              <a:picLocks noChangeAspect="1"/>
            </p:cNvPicPr>
            <p:nvPr/>
          </p:nvPicPr>
          <p:blipFill rotWithShape="1">
            <a:blip r:embed="rId3">
              <a:clrChange>
                <a:clrFrom>
                  <a:srgbClr val="FFFFFF"/>
                </a:clrFrom>
                <a:clrTo>
                  <a:srgbClr val="FFFFFF">
                    <a:alpha val="0"/>
                  </a:srgbClr>
                </a:clrTo>
              </a:clrChange>
              <a:grayscl/>
            </a:blip>
            <a:srcRect l="16528" t="23836" r="15026" b="18331"/>
            <a:stretch/>
          </p:blipFill>
          <p:spPr>
            <a:xfrm>
              <a:off x="1876571" y="1699524"/>
              <a:ext cx="1277597" cy="1079500"/>
            </a:xfrm>
            <a:prstGeom prst="rect">
              <a:avLst/>
            </a:prstGeom>
          </p:spPr>
        </p:pic>
      </p:grpSp>
      <p:grpSp>
        <p:nvGrpSpPr>
          <p:cNvPr id="90" name="Group 89"/>
          <p:cNvGrpSpPr/>
          <p:nvPr/>
        </p:nvGrpSpPr>
        <p:grpSpPr>
          <a:xfrm>
            <a:off x="164661" y="5130875"/>
            <a:ext cx="974454" cy="895469"/>
            <a:chOff x="-11243" y="3939016"/>
            <a:chExt cx="1481623" cy="1361529"/>
          </a:xfrm>
        </p:grpSpPr>
        <p:pic>
          <p:nvPicPr>
            <p:cNvPr id="91" name="Picture 90"/>
            <p:cNvPicPr>
              <a:picLocks noChangeAspect="1"/>
            </p:cNvPicPr>
            <p:nvPr/>
          </p:nvPicPr>
          <p:blipFill rotWithShape="1">
            <a:blip r:embed="rId5">
              <a:clrChange>
                <a:clrFrom>
                  <a:srgbClr val="FFFFFF"/>
                </a:clrFrom>
                <a:clrTo>
                  <a:srgbClr val="FFFFFF">
                    <a:alpha val="0"/>
                  </a:srgbClr>
                </a:clrTo>
              </a:clrChange>
            </a:blip>
            <a:srcRect l="15066" t="17637" r="21947" b="13614"/>
            <a:stretch/>
          </p:blipFill>
          <p:spPr>
            <a:xfrm rot="16200000" flipH="1">
              <a:off x="430285" y="4260450"/>
              <a:ext cx="994598" cy="1085592"/>
            </a:xfrm>
            <a:prstGeom prst="rect">
              <a:avLst/>
            </a:prstGeom>
          </p:spPr>
        </p:pic>
        <p:pic>
          <p:nvPicPr>
            <p:cNvPr id="92" name="Picture 91"/>
            <p:cNvPicPr>
              <a:picLocks noChangeAspect="1"/>
            </p:cNvPicPr>
            <p:nvPr/>
          </p:nvPicPr>
          <p:blipFill rotWithShape="1">
            <a:blip r:embed="rId3">
              <a:clrChange>
                <a:clrFrom>
                  <a:srgbClr val="FFFFFF"/>
                </a:clrFrom>
                <a:clrTo>
                  <a:srgbClr val="FFFFFF">
                    <a:alpha val="0"/>
                  </a:srgbClr>
                </a:clrTo>
              </a:clrChange>
              <a:grayscl/>
            </a:blip>
            <a:srcRect l="16528" t="23836" r="15026" b="18331"/>
            <a:stretch/>
          </p:blipFill>
          <p:spPr>
            <a:xfrm>
              <a:off x="-11243" y="3939016"/>
              <a:ext cx="1277596" cy="1079499"/>
            </a:xfrm>
            <a:prstGeom prst="rect">
              <a:avLst/>
            </a:prstGeom>
          </p:spPr>
        </p:pic>
      </p:grpSp>
      <p:grpSp>
        <p:nvGrpSpPr>
          <p:cNvPr id="93" name="Group 92"/>
          <p:cNvGrpSpPr/>
          <p:nvPr/>
        </p:nvGrpSpPr>
        <p:grpSpPr>
          <a:xfrm>
            <a:off x="1140116" y="5103876"/>
            <a:ext cx="908903" cy="973584"/>
            <a:chOff x="1419181" y="2668970"/>
            <a:chExt cx="1277597" cy="1368516"/>
          </a:xfrm>
        </p:grpSpPr>
        <p:pic>
          <p:nvPicPr>
            <p:cNvPr id="94" name="Picture 93"/>
            <p:cNvPicPr>
              <a:picLocks noChangeAspect="1"/>
            </p:cNvPicPr>
            <p:nvPr/>
          </p:nvPicPr>
          <p:blipFill rotWithShape="1">
            <a:blip r:embed="rId3">
              <a:clrChange>
                <a:clrFrom>
                  <a:srgbClr val="FFFFFF"/>
                </a:clrFrom>
                <a:clrTo>
                  <a:srgbClr val="FFFFFF">
                    <a:alpha val="0"/>
                  </a:srgbClr>
                </a:clrTo>
              </a:clrChange>
              <a:grayscl/>
            </a:blip>
            <a:srcRect l="16528" t="23836" r="15026" b="18331"/>
            <a:stretch/>
          </p:blipFill>
          <p:spPr>
            <a:xfrm>
              <a:off x="1419181" y="2668970"/>
              <a:ext cx="1277597" cy="1079500"/>
            </a:xfrm>
            <a:prstGeom prst="rect">
              <a:avLst/>
            </a:prstGeom>
          </p:spPr>
        </p:pic>
        <p:pic>
          <p:nvPicPr>
            <p:cNvPr id="95" name="Picture 94"/>
            <p:cNvPicPr>
              <a:picLocks noChangeAspect="1"/>
            </p:cNvPicPr>
            <p:nvPr/>
          </p:nvPicPr>
          <p:blipFill rotWithShape="1">
            <a:blip r:embed="rId6">
              <a:clrChange>
                <a:clrFrom>
                  <a:srgbClr val="FFFFFF"/>
                </a:clrFrom>
                <a:clrTo>
                  <a:srgbClr val="FFFFFF">
                    <a:alpha val="0"/>
                  </a:srgbClr>
                </a:clrTo>
              </a:clrChange>
            </a:blip>
            <a:srcRect l="20443" t="24058" r="17474" b="20970"/>
            <a:stretch/>
          </p:blipFill>
          <p:spPr>
            <a:xfrm rot="5400000">
              <a:off x="1454294" y="3213395"/>
              <a:ext cx="874154" cy="774027"/>
            </a:xfrm>
            <a:prstGeom prst="rect">
              <a:avLst/>
            </a:prstGeom>
          </p:spPr>
        </p:pic>
      </p:grpSp>
      <p:grpSp>
        <p:nvGrpSpPr>
          <p:cNvPr id="96" name="Group 95"/>
          <p:cNvGrpSpPr/>
          <p:nvPr/>
        </p:nvGrpSpPr>
        <p:grpSpPr>
          <a:xfrm>
            <a:off x="3199458" y="5097656"/>
            <a:ext cx="962963" cy="798383"/>
            <a:chOff x="1161952" y="2193169"/>
            <a:chExt cx="1379897" cy="1144061"/>
          </a:xfrm>
        </p:grpSpPr>
        <p:pic>
          <p:nvPicPr>
            <p:cNvPr id="97" name="Picture 96"/>
            <p:cNvPicPr>
              <a:picLocks noChangeAspect="1"/>
            </p:cNvPicPr>
            <p:nvPr/>
          </p:nvPicPr>
          <p:blipFill rotWithShape="1">
            <a:blip r:embed="rId3">
              <a:clrChange>
                <a:clrFrom>
                  <a:srgbClr val="FFFFFF"/>
                </a:clrFrom>
                <a:clrTo>
                  <a:srgbClr val="FFFFFF">
                    <a:alpha val="0"/>
                  </a:srgbClr>
                </a:clrTo>
              </a:clrChange>
              <a:grayscl/>
            </a:blip>
            <a:srcRect l="16528" t="23836" r="15026" b="18331"/>
            <a:stretch/>
          </p:blipFill>
          <p:spPr>
            <a:xfrm>
              <a:off x="1161952" y="2193169"/>
              <a:ext cx="1277598" cy="1079502"/>
            </a:xfrm>
            <a:prstGeom prst="rect">
              <a:avLst/>
            </a:prstGeom>
          </p:spPr>
        </p:pic>
        <p:pic>
          <p:nvPicPr>
            <p:cNvPr id="98" name="Picture 97"/>
            <p:cNvPicPr>
              <a:picLocks noChangeAspect="1"/>
            </p:cNvPicPr>
            <p:nvPr/>
          </p:nvPicPr>
          <p:blipFill rotWithShape="1">
            <a:blip r:embed="rId7">
              <a:clrChange>
                <a:clrFrom>
                  <a:srgbClr val="FFFFFF"/>
                </a:clrFrom>
                <a:clrTo>
                  <a:srgbClr val="FFFFFF">
                    <a:alpha val="0"/>
                  </a:srgbClr>
                </a:clrTo>
              </a:clrChange>
            </a:blip>
            <a:srcRect l="23643" t="17494" r="18877" b="15935"/>
            <a:stretch/>
          </p:blipFill>
          <p:spPr>
            <a:xfrm rot="3121709">
              <a:off x="1781819" y="2577200"/>
              <a:ext cx="704329" cy="815731"/>
            </a:xfrm>
            <a:prstGeom prst="rect">
              <a:avLst/>
            </a:prstGeom>
          </p:spPr>
        </p:pic>
      </p:grpSp>
      <p:grpSp>
        <p:nvGrpSpPr>
          <p:cNvPr id="99" name="Group 98"/>
          <p:cNvGrpSpPr/>
          <p:nvPr/>
        </p:nvGrpSpPr>
        <p:grpSpPr>
          <a:xfrm rot="21058363">
            <a:off x="4247795" y="5128668"/>
            <a:ext cx="884990" cy="737663"/>
            <a:chOff x="1994013" y="2802545"/>
            <a:chExt cx="1543425" cy="1286485"/>
          </a:xfrm>
        </p:grpSpPr>
        <p:pic>
          <p:nvPicPr>
            <p:cNvPr id="100" name="Picture 99"/>
            <p:cNvPicPr>
              <a:picLocks noChangeAspect="1"/>
            </p:cNvPicPr>
            <p:nvPr/>
          </p:nvPicPr>
          <p:blipFill rotWithShape="1">
            <a:blip r:embed="rId3">
              <a:clrChange>
                <a:clrFrom>
                  <a:srgbClr val="FFFFFF"/>
                </a:clrFrom>
                <a:clrTo>
                  <a:srgbClr val="FFFFFF">
                    <a:alpha val="0"/>
                  </a:srgbClr>
                </a:clrTo>
              </a:clrChange>
              <a:grayscl/>
            </a:blip>
            <a:srcRect l="16528" t="23836" r="15026" b="18331"/>
            <a:stretch/>
          </p:blipFill>
          <p:spPr>
            <a:xfrm rot="335809">
              <a:off x="2093802" y="2802545"/>
              <a:ext cx="1443636" cy="1219792"/>
            </a:xfrm>
            <a:prstGeom prst="rect">
              <a:avLst/>
            </a:prstGeom>
          </p:spPr>
        </p:pic>
        <p:pic>
          <p:nvPicPr>
            <p:cNvPr id="101" name="Picture 100"/>
            <p:cNvPicPr>
              <a:picLocks noChangeAspect="1"/>
            </p:cNvPicPr>
            <p:nvPr/>
          </p:nvPicPr>
          <p:blipFill rotWithShape="1">
            <a:blip r:embed="rId8">
              <a:clrChange>
                <a:clrFrom>
                  <a:srgbClr val="FFFFFF"/>
                </a:clrFrom>
                <a:clrTo>
                  <a:srgbClr val="FFFFFF">
                    <a:alpha val="0"/>
                  </a:srgbClr>
                </a:clrTo>
              </a:clrChange>
            </a:blip>
            <a:srcRect l="17041" t="14384" r="14211" b="15311"/>
            <a:stretch/>
          </p:blipFill>
          <p:spPr>
            <a:xfrm rot="16447581">
              <a:off x="2004029" y="3195388"/>
              <a:ext cx="883626" cy="903657"/>
            </a:xfrm>
            <a:prstGeom prst="rect">
              <a:avLst/>
            </a:prstGeom>
          </p:spPr>
        </p:pic>
      </p:grpSp>
      <p:grpSp>
        <p:nvGrpSpPr>
          <p:cNvPr id="102" name="Group 101"/>
          <p:cNvGrpSpPr/>
          <p:nvPr/>
        </p:nvGrpSpPr>
        <p:grpSpPr>
          <a:xfrm>
            <a:off x="5199244" y="5040742"/>
            <a:ext cx="960091" cy="838480"/>
            <a:chOff x="4643699" y="3326340"/>
            <a:chExt cx="1298472" cy="1133998"/>
          </a:xfrm>
        </p:grpSpPr>
        <p:pic>
          <p:nvPicPr>
            <p:cNvPr id="103" name="Picture 102"/>
            <p:cNvPicPr>
              <a:picLocks noChangeAspect="1"/>
            </p:cNvPicPr>
            <p:nvPr/>
          </p:nvPicPr>
          <p:blipFill rotWithShape="1">
            <a:blip r:embed="rId3">
              <a:clrChange>
                <a:clrFrom>
                  <a:srgbClr val="FFFFFF"/>
                </a:clrFrom>
                <a:clrTo>
                  <a:srgbClr val="FFFFFF">
                    <a:alpha val="0"/>
                  </a:srgbClr>
                </a:clrTo>
              </a:clrChange>
              <a:grayscl/>
            </a:blip>
            <a:srcRect l="16528" t="23836" r="15026" b="18331"/>
            <a:stretch/>
          </p:blipFill>
          <p:spPr>
            <a:xfrm>
              <a:off x="4643699" y="3380839"/>
              <a:ext cx="1277597" cy="1079499"/>
            </a:xfrm>
            <a:prstGeom prst="rect">
              <a:avLst/>
            </a:prstGeom>
          </p:spPr>
        </p:pic>
        <p:pic>
          <p:nvPicPr>
            <p:cNvPr id="104" name="Picture 103"/>
            <p:cNvPicPr>
              <a:picLocks noChangeAspect="1"/>
            </p:cNvPicPr>
            <p:nvPr/>
          </p:nvPicPr>
          <p:blipFill rotWithShape="1">
            <a:blip r:embed="rId9">
              <a:clrChange>
                <a:clrFrom>
                  <a:srgbClr val="FFFFFF"/>
                </a:clrFrom>
                <a:clrTo>
                  <a:srgbClr val="FFFFFF">
                    <a:alpha val="0"/>
                  </a:srgbClr>
                </a:clrTo>
              </a:clrChange>
            </a:blip>
            <a:srcRect l="19252" t="20265" r="21667" b="17835"/>
            <a:stretch/>
          </p:blipFill>
          <p:spPr>
            <a:xfrm>
              <a:off x="5247454" y="3326340"/>
              <a:ext cx="694717" cy="727874"/>
            </a:xfrm>
            <a:prstGeom prst="rect">
              <a:avLst/>
            </a:prstGeom>
          </p:spPr>
        </p:pic>
      </p:grpSp>
      <p:grpSp>
        <p:nvGrpSpPr>
          <p:cNvPr id="105" name="Group 104"/>
          <p:cNvGrpSpPr/>
          <p:nvPr/>
        </p:nvGrpSpPr>
        <p:grpSpPr>
          <a:xfrm>
            <a:off x="6299190" y="5066134"/>
            <a:ext cx="1160319" cy="918859"/>
            <a:chOff x="6382378" y="3211322"/>
            <a:chExt cx="1471823" cy="1165540"/>
          </a:xfrm>
        </p:grpSpPr>
        <p:pic>
          <p:nvPicPr>
            <p:cNvPr id="106" name="Picture 105"/>
            <p:cNvPicPr>
              <a:picLocks noChangeAspect="1"/>
            </p:cNvPicPr>
            <p:nvPr/>
          </p:nvPicPr>
          <p:blipFill rotWithShape="1">
            <a:blip r:embed="rId10">
              <a:clrChange>
                <a:clrFrom>
                  <a:srgbClr val="FFFFFF"/>
                </a:clrFrom>
                <a:clrTo>
                  <a:srgbClr val="FFFFFF">
                    <a:alpha val="0"/>
                  </a:srgbClr>
                </a:clrTo>
              </a:clrChange>
            </a:blip>
            <a:srcRect l="17704" t="21397" r="12128" b="20233"/>
            <a:stretch/>
          </p:blipFill>
          <p:spPr>
            <a:xfrm>
              <a:off x="6382378" y="3211322"/>
              <a:ext cx="1471823" cy="1165540"/>
            </a:xfrm>
            <a:prstGeom prst="rect">
              <a:avLst/>
            </a:prstGeom>
          </p:spPr>
        </p:pic>
        <p:pic>
          <p:nvPicPr>
            <p:cNvPr id="107" name="Picture 106"/>
            <p:cNvPicPr>
              <a:picLocks noChangeAspect="1"/>
            </p:cNvPicPr>
            <p:nvPr/>
          </p:nvPicPr>
          <p:blipFill rotWithShape="1">
            <a:blip r:embed="rId3">
              <a:clrChange>
                <a:clrFrom>
                  <a:srgbClr val="FFFFFF"/>
                </a:clrFrom>
                <a:clrTo>
                  <a:srgbClr val="FFFFFF">
                    <a:alpha val="0"/>
                  </a:srgbClr>
                </a:clrTo>
              </a:clrChange>
              <a:grayscl/>
            </a:blip>
            <a:srcRect l="16528" t="23836" r="15026" b="18331"/>
            <a:stretch/>
          </p:blipFill>
          <p:spPr>
            <a:xfrm>
              <a:off x="6540155" y="3258782"/>
              <a:ext cx="1076881" cy="909902"/>
            </a:xfrm>
            <a:prstGeom prst="rect">
              <a:avLst/>
            </a:prstGeom>
          </p:spPr>
        </p:pic>
      </p:grpSp>
      <p:grpSp>
        <p:nvGrpSpPr>
          <p:cNvPr id="108" name="Group 107"/>
          <p:cNvGrpSpPr/>
          <p:nvPr/>
        </p:nvGrpSpPr>
        <p:grpSpPr>
          <a:xfrm>
            <a:off x="7476273" y="5099690"/>
            <a:ext cx="1254281" cy="711285"/>
            <a:chOff x="7426587" y="3339825"/>
            <a:chExt cx="1950585" cy="1106149"/>
          </a:xfrm>
        </p:grpSpPr>
        <p:pic>
          <p:nvPicPr>
            <p:cNvPr id="109" name="Picture 108"/>
            <p:cNvPicPr>
              <a:picLocks noChangeAspect="1"/>
            </p:cNvPicPr>
            <p:nvPr/>
          </p:nvPicPr>
          <p:blipFill rotWithShape="1">
            <a:blip r:embed="rId3">
              <a:clrChange>
                <a:clrFrom>
                  <a:srgbClr val="FFFFFF"/>
                </a:clrFrom>
                <a:clrTo>
                  <a:srgbClr val="FFFFFF">
                    <a:alpha val="0"/>
                  </a:srgbClr>
                </a:clrTo>
              </a:clrChange>
            </a:blip>
            <a:srcRect l="16528" t="23836" r="15026" b="18331"/>
            <a:stretch/>
          </p:blipFill>
          <p:spPr>
            <a:xfrm rot="19083806">
              <a:off x="7426587" y="3453207"/>
              <a:ext cx="1174949" cy="992767"/>
            </a:xfrm>
            <a:prstGeom prst="rect">
              <a:avLst/>
            </a:prstGeom>
          </p:spPr>
        </p:pic>
        <p:pic>
          <p:nvPicPr>
            <p:cNvPr id="110" name="Picture 109"/>
            <p:cNvPicPr>
              <a:picLocks noChangeAspect="1"/>
            </p:cNvPicPr>
            <p:nvPr/>
          </p:nvPicPr>
          <p:blipFill rotWithShape="1">
            <a:blip r:embed="rId3">
              <a:clrChange>
                <a:clrFrom>
                  <a:srgbClr val="FFFFFF"/>
                </a:clrFrom>
                <a:clrTo>
                  <a:srgbClr val="FFFFFF">
                    <a:alpha val="0"/>
                  </a:srgbClr>
                </a:clrTo>
              </a:clrChange>
              <a:grayscl/>
            </a:blip>
            <a:srcRect l="16528" t="23836" r="15026" b="18331"/>
            <a:stretch/>
          </p:blipFill>
          <p:spPr>
            <a:xfrm>
              <a:off x="8099575" y="3339825"/>
              <a:ext cx="1277597" cy="1079500"/>
            </a:xfrm>
            <a:prstGeom prst="rect">
              <a:avLst/>
            </a:prstGeom>
          </p:spPr>
        </p:pic>
      </p:grpSp>
      <p:pic>
        <p:nvPicPr>
          <p:cNvPr id="50" name="Picture 49"/>
          <p:cNvPicPr>
            <a:picLocks noChangeAspect="1"/>
          </p:cNvPicPr>
          <p:nvPr/>
        </p:nvPicPr>
        <p:blipFill rotWithShape="1">
          <a:blip r:embed="rId4">
            <a:clrChange>
              <a:clrFrom>
                <a:srgbClr val="FFFFFF"/>
              </a:clrFrom>
              <a:clrTo>
                <a:srgbClr val="FFFFFF">
                  <a:alpha val="0"/>
                </a:srgbClr>
              </a:clrTo>
            </a:clrChange>
            <a:duotone>
              <a:schemeClr val="accent2">
                <a:shade val="45000"/>
                <a:satMod val="135000"/>
              </a:schemeClr>
              <a:prstClr val="white"/>
            </a:duotone>
          </a:blip>
          <a:srcRect l="20679" t="34387" r="20324" b="30562"/>
          <a:stretch/>
        </p:blipFill>
        <p:spPr>
          <a:xfrm rot="10372327">
            <a:off x="3532231" y="1278858"/>
            <a:ext cx="929088" cy="551994"/>
          </a:xfrm>
          <a:prstGeom prst="rect">
            <a:avLst/>
          </a:prstGeom>
        </p:spPr>
      </p:pic>
      <p:grpSp>
        <p:nvGrpSpPr>
          <p:cNvPr id="63" name="Group 62"/>
          <p:cNvGrpSpPr/>
          <p:nvPr/>
        </p:nvGrpSpPr>
        <p:grpSpPr>
          <a:xfrm>
            <a:off x="271756" y="5068482"/>
            <a:ext cx="8706950" cy="1085591"/>
            <a:chOff x="271756" y="5068482"/>
            <a:chExt cx="8706950" cy="1085591"/>
          </a:xfrm>
        </p:grpSpPr>
        <p:pic>
          <p:nvPicPr>
            <p:cNvPr id="64" name="Picture 63"/>
            <p:cNvPicPr>
              <a:picLocks noChangeAspect="1"/>
            </p:cNvPicPr>
            <p:nvPr/>
          </p:nvPicPr>
          <p:blipFill rotWithShape="1">
            <a:blip r:embed="rId4">
              <a:clrChange>
                <a:clrFrom>
                  <a:srgbClr val="FFFFFF"/>
                </a:clrFrom>
                <a:clrTo>
                  <a:srgbClr val="FFFFFF">
                    <a:alpha val="0"/>
                  </a:srgbClr>
                </a:clrTo>
              </a:clrChange>
            </a:blip>
            <a:srcRect l="14779" t="26455" r="12792" b="25522"/>
            <a:stretch/>
          </p:blipFill>
          <p:spPr>
            <a:xfrm>
              <a:off x="2430997" y="5367175"/>
              <a:ext cx="1186801" cy="786898"/>
            </a:xfrm>
            <a:prstGeom prst="rect">
              <a:avLst/>
            </a:prstGeom>
          </p:spPr>
        </p:pic>
        <p:pic>
          <p:nvPicPr>
            <p:cNvPr id="65" name="Picture 64"/>
            <p:cNvPicPr>
              <a:picLocks noChangeAspect="1"/>
            </p:cNvPicPr>
            <p:nvPr/>
          </p:nvPicPr>
          <p:blipFill rotWithShape="1">
            <a:blip r:embed="rId5">
              <a:clrChange>
                <a:clrFrom>
                  <a:srgbClr val="FFFFFF"/>
                </a:clrFrom>
                <a:clrTo>
                  <a:srgbClr val="FFFFFF">
                    <a:alpha val="0"/>
                  </a:srgbClr>
                </a:clrTo>
              </a:clrChange>
            </a:blip>
            <a:srcRect l="15066" t="17637" r="21947" b="13614"/>
            <a:stretch/>
          </p:blipFill>
          <p:spPr>
            <a:xfrm flipH="1">
              <a:off x="271756" y="5068482"/>
              <a:ext cx="994598" cy="1085591"/>
            </a:xfrm>
            <a:prstGeom prst="rect">
              <a:avLst/>
            </a:prstGeom>
          </p:spPr>
        </p:pic>
        <p:pic>
          <p:nvPicPr>
            <p:cNvPr id="66" name="Picture 65"/>
            <p:cNvPicPr>
              <a:picLocks noChangeAspect="1"/>
            </p:cNvPicPr>
            <p:nvPr/>
          </p:nvPicPr>
          <p:blipFill rotWithShape="1">
            <a:blip r:embed="rId6">
              <a:clrChange>
                <a:clrFrom>
                  <a:srgbClr val="FFFFFF"/>
                </a:clrFrom>
                <a:clrTo>
                  <a:srgbClr val="FFFFFF">
                    <a:alpha val="0"/>
                  </a:srgbClr>
                </a:clrTo>
              </a:clrChange>
            </a:blip>
            <a:srcRect l="20443" t="24058" r="17474" b="20970"/>
            <a:stretch/>
          </p:blipFill>
          <p:spPr>
            <a:xfrm>
              <a:off x="1310819" y="5201573"/>
              <a:ext cx="1075713" cy="952500"/>
            </a:xfrm>
            <a:prstGeom prst="rect">
              <a:avLst/>
            </a:prstGeom>
          </p:spPr>
        </p:pic>
        <p:pic>
          <p:nvPicPr>
            <p:cNvPr id="67" name="Picture 66"/>
            <p:cNvPicPr>
              <a:picLocks noChangeAspect="1"/>
            </p:cNvPicPr>
            <p:nvPr/>
          </p:nvPicPr>
          <p:blipFill rotWithShape="1">
            <a:blip r:embed="rId7">
              <a:clrChange>
                <a:clrFrom>
                  <a:srgbClr val="FFFFFF"/>
                </a:clrFrom>
                <a:clrTo>
                  <a:srgbClr val="FFFFFF">
                    <a:alpha val="0"/>
                  </a:srgbClr>
                </a:clrTo>
              </a:clrChange>
            </a:blip>
            <a:srcRect l="23643" t="17494" r="18877" b="15935"/>
            <a:stretch/>
          </p:blipFill>
          <p:spPr>
            <a:xfrm>
              <a:off x="3662263" y="5096706"/>
              <a:ext cx="912964" cy="1057367"/>
            </a:xfrm>
            <a:prstGeom prst="rect">
              <a:avLst/>
            </a:prstGeom>
          </p:spPr>
        </p:pic>
        <p:pic>
          <p:nvPicPr>
            <p:cNvPr id="68" name="Picture 67"/>
            <p:cNvPicPr>
              <a:picLocks noChangeAspect="1"/>
            </p:cNvPicPr>
            <p:nvPr/>
          </p:nvPicPr>
          <p:blipFill rotWithShape="1">
            <a:blip r:embed="rId10">
              <a:clrChange>
                <a:clrFrom>
                  <a:srgbClr val="FFFFFF"/>
                </a:clrFrom>
                <a:clrTo>
                  <a:srgbClr val="FFFFFF">
                    <a:alpha val="0"/>
                  </a:srgbClr>
                </a:clrTo>
              </a:clrChange>
            </a:blip>
            <a:srcRect l="17704" t="21397" r="12128" b="20233"/>
            <a:stretch/>
          </p:blipFill>
          <p:spPr>
            <a:xfrm>
              <a:off x="6733487" y="5391806"/>
              <a:ext cx="923160" cy="762267"/>
            </a:xfrm>
            <a:prstGeom prst="rect">
              <a:avLst/>
            </a:prstGeom>
          </p:spPr>
        </p:pic>
        <p:pic>
          <p:nvPicPr>
            <p:cNvPr id="69" name="Picture 68"/>
            <p:cNvPicPr>
              <a:picLocks noChangeAspect="1"/>
            </p:cNvPicPr>
            <p:nvPr/>
          </p:nvPicPr>
          <p:blipFill rotWithShape="1">
            <a:blip r:embed="rId8">
              <a:clrChange>
                <a:clrFrom>
                  <a:srgbClr val="FFFFFF"/>
                </a:clrFrom>
                <a:clrTo>
                  <a:srgbClr val="FFFFFF">
                    <a:alpha val="0"/>
                  </a:srgbClr>
                </a:clrTo>
              </a:clrChange>
            </a:blip>
            <a:srcRect l="17041" t="14384" r="14211" b="15311"/>
            <a:stretch/>
          </p:blipFill>
          <p:spPr>
            <a:xfrm>
              <a:off x="4619692" y="5124912"/>
              <a:ext cx="1006346" cy="1029161"/>
            </a:xfrm>
            <a:prstGeom prst="rect">
              <a:avLst/>
            </a:prstGeom>
          </p:spPr>
        </p:pic>
        <p:pic>
          <p:nvPicPr>
            <p:cNvPr id="70" name="Picture 69"/>
            <p:cNvPicPr>
              <a:picLocks noChangeAspect="1"/>
            </p:cNvPicPr>
            <p:nvPr/>
          </p:nvPicPr>
          <p:blipFill rotWithShape="1">
            <a:blip r:embed="rId9">
              <a:clrChange>
                <a:clrFrom>
                  <a:srgbClr val="FFFFFF"/>
                </a:clrFrom>
                <a:clrTo>
                  <a:srgbClr val="FFFFFF">
                    <a:alpha val="0"/>
                  </a:srgbClr>
                </a:clrTo>
              </a:clrChange>
            </a:blip>
            <a:srcRect l="19252" t="20265" r="21667" b="17835"/>
            <a:stretch/>
          </p:blipFill>
          <p:spPr>
            <a:xfrm>
              <a:off x="5670503" y="5086941"/>
              <a:ext cx="1018519" cy="1067132"/>
            </a:xfrm>
            <a:prstGeom prst="rect">
              <a:avLst/>
            </a:prstGeom>
          </p:spPr>
        </p:pic>
        <p:pic>
          <p:nvPicPr>
            <p:cNvPr id="71" name="Picture 70"/>
            <p:cNvPicPr>
              <a:picLocks noChangeAspect="1"/>
            </p:cNvPicPr>
            <p:nvPr/>
          </p:nvPicPr>
          <p:blipFill rotWithShape="1">
            <a:blip r:embed="rId3">
              <a:clrChange>
                <a:clrFrom>
                  <a:srgbClr val="FFFFFF"/>
                </a:clrFrom>
                <a:clrTo>
                  <a:srgbClr val="FFFFFF">
                    <a:alpha val="0"/>
                  </a:srgbClr>
                </a:clrTo>
              </a:clrChange>
            </a:blip>
            <a:srcRect l="16528" t="23836" r="15026" b="18331"/>
            <a:stretch/>
          </p:blipFill>
          <p:spPr>
            <a:xfrm>
              <a:off x="7701109" y="5074573"/>
              <a:ext cx="1277597" cy="1079500"/>
            </a:xfrm>
            <a:prstGeom prst="rect">
              <a:avLst/>
            </a:prstGeom>
          </p:spPr>
        </p:pic>
      </p:grpSp>
      <p:grpSp>
        <p:nvGrpSpPr>
          <p:cNvPr id="72" name="Group 71"/>
          <p:cNvGrpSpPr/>
          <p:nvPr/>
        </p:nvGrpSpPr>
        <p:grpSpPr>
          <a:xfrm>
            <a:off x="1047439" y="3047057"/>
            <a:ext cx="7165893" cy="1952122"/>
            <a:chOff x="1040196" y="2628512"/>
            <a:chExt cx="7165893" cy="2401076"/>
          </a:xfrm>
        </p:grpSpPr>
        <p:cxnSp>
          <p:nvCxnSpPr>
            <p:cNvPr id="73" name="Straight Arrow Connector 72"/>
            <p:cNvCxnSpPr/>
            <p:nvPr/>
          </p:nvCxnSpPr>
          <p:spPr>
            <a:xfrm flipH="1">
              <a:off x="1040196" y="2628512"/>
              <a:ext cx="2932892" cy="2401076"/>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1996441" y="2628900"/>
              <a:ext cx="2153583" cy="2400300"/>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3129511" y="2628900"/>
              <a:ext cx="1202650" cy="2400688"/>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4118745" y="2636520"/>
              <a:ext cx="369435" cy="2393068"/>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4633837" y="2628900"/>
              <a:ext cx="489028" cy="2400300"/>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4815968" y="2628900"/>
              <a:ext cx="1337182" cy="2400300"/>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991100" y="2639384"/>
              <a:ext cx="2124075" cy="2389816"/>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5156265" y="2628512"/>
              <a:ext cx="3049824" cy="2401076"/>
            </a:xfrm>
            <a:prstGeom prst="straightConnector1">
              <a:avLst/>
            </a:prstGeom>
            <a:ln w="47625">
              <a:solidFill>
                <a:schemeClr val="bg1">
                  <a:lumMod val="5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2312650" y="3604148"/>
            <a:ext cx="4494648"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HK" sz="2400" dirty="0">
                <a:solidFill>
                  <a:srgbClr val="91847F"/>
                </a:solidFill>
                <a:latin typeface="+mj-lt"/>
              </a:rPr>
              <a:t>Partial-shape</a:t>
            </a:r>
            <a:r>
              <a:rPr lang="en-US" altLang="zh-HK" sz="2400" dirty="0">
                <a:solidFill>
                  <a:srgbClr val="91847F"/>
                </a:solidFill>
                <a:latin typeface="Roboto Condensed" panose="02000000000000000000"/>
              </a:rPr>
              <a:t> </a:t>
            </a:r>
            <a:r>
              <a:rPr lang="en-US" altLang="zh-HK" sz="2400" dirty="0">
                <a:solidFill>
                  <a:srgbClr val="91847F"/>
                </a:solidFill>
                <a:latin typeface="+mj-lt"/>
              </a:rPr>
              <a:t>matching</a:t>
            </a:r>
            <a:endParaRPr lang="zh-HK" altLang="en-US" sz="2400" dirty="0">
              <a:solidFill>
                <a:srgbClr val="91847F"/>
              </a:solidFill>
              <a:latin typeface="+mj-lt"/>
            </a:endParaRPr>
          </a:p>
        </p:txBody>
      </p:sp>
      <p:grpSp>
        <p:nvGrpSpPr>
          <p:cNvPr id="11" name="Group 10"/>
          <p:cNvGrpSpPr/>
          <p:nvPr/>
        </p:nvGrpSpPr>
        <p:grpSpPr>
          <a:xfrm>
            <a:off x="4803880" y="1743919"/>
            <a:ext cx="3227432" cy="3732420"/>
            <a:chOff x="4803880" y="2061419"/>
            <a:chExt cx="3227432" cy="3732420"/>
          </a:xfrm>
        </p:grpSpPr>
        <p:grpSp>
          <p:nvGrpSpPr>
            <p:cNvPr id="5" name="Group 4"/>
            <p:cNvGrpSpPr/>
            <p:nvPr/>
          </p:nvGrpSpPr>
          <p:grpSpPr>
            <a:xfrm>
              <a:off x="4905688" y="2061419"/>
              <a:ext cx="3088704" cy="3732420"/>
              <a:chOff x="-6581952" y="6946031"/>
              <a:chExt cx="2247964" cy="2716462"/>
            </a:xfrm>
          </p:grpSpPr>
          <p:pic>
            <p:nvPicPr>
              <p:cNvPr id="82" name="Picture 81"/>
              <p:cNvPicPr>
                <a:picLocks noChangeAspect="1"/>
              </p:cNvPicPr>
              <p:nvPr/>
            </p:nvPicPr>
            <p:blipFill>
              <a:blip r:embed="rId11">
                <a:clrChange>
                  <a:clrFrom>
                    <a:srgbClr val="FFFFFF"/>
                  </a:clrFrom>
                  <a:clrTo>
                    <a:srgbClr val="FFFFFF">
                      <a:alpha val="0"/>
                    </a:srgbClr>
                  </a:clrTo>
                </a:clrChange>
              </a:blip>
              <a:stretch>
                <a:fillRect/>
              </a:stretch>
            </p:blipFill>
            <p:spPr>
              <a:xfrm>
                <a:off x="-6513041" y="6946031"/>
                <a:ext cx="2084612" cy="2084610"/>
              </a:xfrm>
              <a:prstGeom prst="rect">
                <a:avLst/>
              </a:prstGeom>
            </p:spPr>
          </p:pic>
          <p:pic>
            <p:nvPicPr>
              <p:cNvPr id="85" name="Picture 84"/>
              <p:cNvPicPr>
                <a:picLocks noChangeAspect="1"/>
              </p:cNvPicPr>
              <p:nvPr/>
            </p:nvPicPr>
            <p:blipFill>
              <a:blip r:embed="rId6">
                <a:clrChange>
                  <a:clrFrom>
                    <a:srgbClr val="FFFFFF"/>
                  </a:clrFrom>
                  <a:clrTo>
                    <a:srgbClr val="FFFFFF">
                      <a:alpha val="0"/>
                    </a:srgbClr>
                  </a:clrTo>
                </a:clrChange>
                <a:grayscl/>
              </a:blip>
              <a:stretch>
                <a:fillRect/>
              </a:stretch>
            </p:blipFill>
            <p:spPr>
              <a:xfrm>
                <a:off x="-6581952" y="7414530"/>
                <a:ext cx="2247964" cy="2247963"/>
              </a:xfrm>
              <a:prstGeom prst="rect">
                <a:avLst/>
              </a:prstGeom>
            </p:spPr>
          </p:pic>
        </p:grpSp>
        <p:sp>
          <p:nvSpPr>
            <p:cNvPr id="86" name="TextBox 85"/>
            <p:cNvSpPr txBox="1"/>
            <p:nvPr/>
          </p:nvSpPr>
          <p:spPr>
            <a:xfrm>
              <a:off x="4803880" y="4881665"/>
              <a:ext cx="3227432" cy="461665"/>
            </a:xfrm>
            <a:prstGeom prst="rect">
              <a:avLst/>
            </a:prstGeom>
            <a:noFill/>
          </p:spPr>
          <p:txBody>
            <a:bodyPr wrap="square" rtlCol="0">
              <a:spAutoFit/>
            </a:bodyPr>
            <a:lstStyle/>
            <a:p>
              <a:pPr algn="ctr"/>
              <a:r>
                <a:rPr lang="en-US" altLang="zh-HK" sz="2400" dirty="0">
                  <a:solidFill>
                    <a:srgbClr val="91847F"/>
                  </a:solidFill>
                </a:rPr>
                <a:t>Area of overlap</a:t>
              </a:r>
              <a:endParaRPr lang="zh-HK" altLang="en-US" sz="2400" dirty="0">
                <a:solidFill>
                  <a:srgbClr val="91847F"/>
                </a:solidFill>
              </a:endParaRPr>
            </a:p>
          </p:txBody>
        </p:sp>
      </p:grpSp>
      <p:sp>
        <p:nvSpPr>
          <p:cNvPr id="6" name="Freeform: Shape 5"/>
          <p:cNvSpPr/>
          <p:nvPr/>
        </p:nvSpPr>
        <p:spPr>
          <a:xfrm>
            <a:off x="1692889" y="2821809"/>
            <a:ext cx="1467094" cy="1585644"/>
          </a:xfrm>
          <a:custGeom>
            <a:avLst/>
            <a:gdLst>
              <a:gd name="connsiteX0" fmla="*/ 0 w 942975"/>
              <a:gd name="connsiteY0" fmla="*/ 33338 h 1007269"/>
              <a:gd name="connsiteX1" fmla="*/ 111918 w 942975"/>
              <a:gd name="connsiteY1" fmla="*/ 38100 h 1007269"/>
              <a:gd name="connsiteX2" fmla="*/ 195262 w 942975"/>
              <a:gd name="connsiteY2" fmla="*/ 123825 h 1007269"/>
              <a:gd name="connsiteX3" fmla="*/ 250031 w 942975"/>
              <a:gd name="connsiteY3" fmla="*/ 276225 h 1007269"/>
              <a:gd name="connsiteX4" fmla="*/ 264318 w 942975"/>
              <a:gd name="connsiteY4" fmla="*/ 316706 h 1007269"/>
              <a:gd name="connsiteX5" fmla="*/ 388143 w 942975"/>
              <a:gd name="connsiteY5" fmla="*/ 438150 h 1007269"/>
              <a:gd name="connsiteX6" fmla="*/ 602456 w 942975"/>
              <a:gd name="connsiteY6" fmla="*/ 623888 h 1007269"/>
              <a:gd name="connsiteX7" fmla="*/ 673893 w 942975"/>
              <a:gd name="connsiteY7" fmla="*/ 721519 h 1007269"/>
              <a:gd name="connsiteX8" fmla="*/ 754856 w 942975"/>
              <a:gd name="connsiteY8" fmla="*/ 904875 h 1007269"/>
              <a:gd name="connsiteX9" fmla="*/ 778668 w 942975"/>
              <a:gd name="connsiteY9" fmla="*/ 1007269 h 1007269"/>
              <a:gd name="connsiteX10" fmla="*/ 835818 w 942975"/>
              <a:gd name="connsiteY10" fmla="*/ 885825 h 1007269"/>
              <a:gd name="connsiteX11" fmla="*/ 835818 w 942975"/>
              <a:gd name="connsiteY11" fmla="*/ 802481 h 1007269"/>
              <a:gd name="connsiteX12" fmla="*/ 807243 w 942975"/>
              <a:gd name="connsiteY12" fmla="*/ 711994 h 1007269"/>
              <a:gd name="connsiteX13" fmla="*/ 740568 w 942975"/>
              <a:gd name="connsiteY13" fmla="*/ 619125 h 1007269"/>
              <a:gd name="connsiteX14" fmla="*/ 669131 w 942975"/>
              <a:gd name="connsiteY14" fmla="*/ 523875 h 1007269"/>
              <a:gd name="connsiteX15" fmla="*/ 652462 w 942975"/>
              <a:gd name="connsiteY15" fmla="*/ 431006 h 1007269"/>
              <a:gd name="connsiteX16" fmla="*/ 669131 w 942975"/>
              <a:gd name="connsiteY16" fmla="*/ 366713 h 1007269"/>
              <a:gd name="connsiteX17" fmla="*/ 723900 w 942975"/>
              <a:gd name="connsiteY17" fmla="*/ 309563 h 1007269"/>
              <a:gd name="connsiteX18" fmla="*/ 740568 w 942975"/>
              <a:gd name="connsiteY18" fmla="*/ 395288 h 1007269"/>
              <a:gd name="connsiteX19" fmla="*/ 785812 w 942975"/>
              <a:gd name="connsiteY19" fmla="*/ 469106 h 1007269"/>
              <a:gd name="connsiteX20" fmla="*/ 783431 w 942975"/>
              <a:gd name="connsiteY20" fmla="*/ 419100 h 1007269"/>
              <a:gd name="connsiteX21" fmla="*/ 847725 w 942975"/>
              <a:gd name="connsiteY21" fmla="*/ 485775 h 1007269"/>
              <a:gd name="connsiteX22" fmla="*/ 881062 w 942975"/>
              <a:gd name="connsiteY22" fmla="*/ 547688 h 1007269"/>
              <a:gd name="connsiteX23" fmla="*/ 892968 w 942975"/>
              <a:gd name="connsiteY23" fmla="*/ 488156 h 1007269"/>
              <a:gd name="connsiteX24" fmla="*/ 926306 w 942975"/>
              <a:gd name="connsiteY24" fmla="*/ 452438 h 1007269"/>
              <a:gd name="connsiteX25" fmla="*/ 942975 w 942975"/>
              <a:gd name="connsiteY25" fmla="*/ 447675 h 1007269"/>
              <a:gd name="connsiteX26" fmla="*/ 871537 w 942975"/>
              <a:gd name="connsiteY26" fmla="*/ 326231 h 1007269"/>
              <a:gd name="connsiteX27" fmla="*/ 769143 w 942975"/>
              <a:gd name="connsiteY27" fmla="*/ 228600 h 1007269"/>
              <a:gd name="connsiteX28" fmla="*/ 669131 w 942975"/>
              <a:gd name="connsiteY28" fmla="*/ 173831 h 1007269"/>
              <a:gd name="connsiteX29" fmla="*/ 504825 w 942975"/>
              <a:gd name="connsiteY29" fmla="*/ 102394 h 1007269"/>
              <a:gd name="connsiteX30" fmla="*/ 376237 w 942975"/>
              <a:gd name="connsiteY30" fmla="*/ 57150 h 1007269"/>
              <a:gd name="connsiteX31" fmla="*/ 395287 w 942975"/>
              <a:gd name="connsiteY31" fmla="*/ 140494 h 1007269"/>
              <a:gd name="connsiteX32" fmla="*/ 330993 w 942975"/>
              <a:gd name="connsiteY32" fmla="*/ 135731 h 1007269"/>
              <a:gd name="connsiteX33" fmla="*/ 300037 w 942975"/>
              <a:gd name="connsiteY33" fmla="*/ 111919 h 1007269"/>
              <a:gd name="connsiteX34" fmla="*/ 276225 w 942975"/>
              <a:gd name="connsiteY34" fmla="*/ 64294 h 1007269"/>
              <a:gd name="connsiteX35" fmla="*/ 259556 w 942975"/>
              <a:gd name="connsiteY35" fmla="*/ 30956 h 1007269"/>
              <a:gd name="connsiteX36" fmla="*/ 78581 w 942975"/>
              <a:gd name="connsiteY36" fmla="*/ 0 h 1007269"/>
              <a:gd name="connsiteX37" fmla="*/ 0 w 942975"/>
              <a:gd name="connsiteY37" fmla="*/ 33338 h 1007269"/>
              <a:gd name="connsiteX0" fmla="*/ 0 w 942975"/>
              <a:gd name="connsiteY0" fmla="*/ 33338 h 1007269"/>
              <a:gd name="connsiteX1" fmla="*/ 111918 w 942975"/>
              <a:gd name="connsiteY1" fmla="*/ 38100 h 1007269"/>
              <a:gd name="connsiteX2" fmla="*/ 195262 w 942975"/>
              <a:gd name="connsiteY2" fmla="*/ 123825 h 1007269"/>
              <a:gd name="connsiteX3" fmla="*/ 250031 w 942975"/>
              <a:gd name="connsiteY3" fmla="*/ 276225 h 1007269"/>
              <a:gd name="connsiteX4" fmla="*/ 264318 w 942975"/>
              <a:gd name="connsiteY4" fmla="*/ 316706 h 1007269"/>
              <a:gd name="connsiteX5" fmla="*/ 388143 w 942975"/>
              <a:gd name="connsiteY5" fmla="*/ 438150 h 1007269"/>
              <a:gd name="connsiteX6" fmla="*/ 592931 w 942975"/>
              <a:gd name="connsiteY6" fmla="*/ 628650 h 1007269"/>
              <a:gd name="connsiteX7" fmla="*/ 673893 w 942975"/>
              <a:gd name="connsiteY7" fmla="*/ 721519 h 1007269"/>
              <a:gd name="connsiteX8" fmla="*/ 754856 w 942975"/>
              <a:gd name="connsiteY8" fmla="*/ 904875 h 1007269"/>
              <a:gd name="connsiteX9" fmla="*/ 778668 w 942975"/>
              <a:gd name="connsiteY9" fmla="*/ 1007269 h 1007269"/>
              <a:gd name="connsiteX10" fmla="*/ 835818 w 942975"/>
              <a:gd name="connsiteY10" fmla="*/ 885825 h 1007269"/>
              <a:gd name="connsiteX11" fmla="*/ 835818 w 942975"/>
              <a:gd name="connsiteY11" fmla="*/ 802481 h 1007269"/>
              <a:gd name="connsiteX12" fmla="*/ 807243 w 942975"/>
              <a:gd name="connsiteY12" fmla="*/ 711994 h 1007269"/>
              <a:gd name="connsiteX13" fmla="*/ 740568 w 942975"/>
              <a:gd name="connsiteY13" fmla="*/ 619125 h 1007269"/>
              <a:gd name="connsiteX14" fmla="*/ 669131 w 942975"/>
              <a:gd name="connsiteY14" fmla="*/ 523875 h 1007269"/>
              <a:gd name="connsiteX15" fmla="*/ 652462 w 942975"/>
              <a:gd name="connsiteY15" fmla="*/ 431006 h 1007269"/>
              <a:gd name="connsiteX16" fmla="*/ 669131 w 942975"/>
              <a:gd name="connsiteY16" fmla="*/ 366713 h 1007269"/>
              <a:gd name="connsiteX17" fmla="*/ 723900 w 942975"/>
              <a:gd name="connsiteY17" fmla="*/ 309563 h 1007269"/>
              <a:gd name="connsiteX18" fmla="*/ 740568 w 942975"/>
              <a:gd name="connsiteY18" fmla="*/ 395288 h 1007269"/>
              <a:gd name="connsiteX19" fmla="*/ 785812 w 942975"/>
              <a:gd name="connsiteY19" fmla="*/ 469106 h 1007269"/>
              <a:gd name="connsiteX20" fmla="*/ 783431 w 942975"/>
              <a:gd name="connsiteY20" fmla="*/ 419100 h 1007269"/>
              <a:gd name="connsiteX21" fmla="*/ 847725 w 942975"/>
              <a:gd name="connsiteY21" fmla="*/ 485775 h 1007269"/>
              <a:gd name="connsiteX22" fmla="*/ 881062 w 942975"/>
              <a:gd name="connsiteY22" fmla="*/ 547688 h 1007269"/>
              <a:gd name="connsiteX23" fmla="*/ 892968 w 942975"/>
              <a:gd name="connsiteY23" fmla="*/ 488156 h 1007269"/>
              <a:gd name="connsiteX24" fmla="*/ 926306 w 942975"/>
              <a:gd name="connsiteY24" fmla="*/ 452438 h 1007269"/>
              <a:gd name="connsiteX25" fmla="*/ 942975 w 942975"/>
              <a:gd name="connsiteY25" fmla="*/ 447675 h 1007269"/>
              <a:gd name="connsiteX26" fmla="*/ 871537 w 942975"/>
              <a:gd name="connsiteY26" fmla="*/ 326231 h 1007269"/>
              <a:gd name="connsiteX27" fmla="*/ 769143 w 942975"/>
              <a:gd name="connsiteY27" fmla="*/ 228600 h 1007269"/>
              <a:gd name="connsiteX28" fmla="*/ 669131 w 942975"/>
              <a:gd name="connsiteY28" fmla="*/ 173831 h 1007269"/>
              <a:gd name="connsiteX29" fmla="*/ 504825 w 942975"/>
              <a:gd name="connsiteY29" fmla="*/ 102394 h 1007269"/>
              <a:gd name="connsiteX30" fmla="*/ 376237 w 942975"/>
              <a:gd name="connsiteY30" fmla="*/ 57150 h 1007269"/>
              <a:gd name="connsiteX31" fmla="*/ 395287 w 942975"/>
              <a:gd name="connsiteY31" fmla="*/ 140494 h 1007269"/>
              <a:gd name="connsiteX32" fmla="*/ 330993 w 942975"/>
              <a:gd name="connsiteY32" fmla="*/ 135731 h 1007269"/>
              <a:gd name="connsiteX33" fmla="*/ 300037 w 942975"/>
              <a:gd name="connsiteY33" fmla="*/ 111919 h 1007269"/>
              <a:gd name="connsiteX34" fmla="*/ 276225 w 942975"/>
              <a:gd name="connsiteY34" fmla="*/ 64294 h 1007269"/>
              <a:gd name="connsiteX35" fmla="*/ 259556 w 942975"/>
              <a:gd name="connsiteY35" fmla="*/ 30956 h 1007269"/>
              <a:gd name="connsiteX36" fmla="*/ 78581 w 942975"/>
              <a:gd name="connsiteY36" fmla="*/ 0 h 1007269"/>
              <a:gd name="connsiteX37" fmla="*/ 0 w 942975"/>
              <a:gd name="connsiteY37" fmla="*/ 33338 h 1007269"/>
              <a:gd name="connsiteX0" fmla="*/ 0 w 942975"/>
              <a:gd name="connsiteY0" fmla="*/ 33338 h 1019175"/>
              <a:gd name="connsiteX1" fmla="*/ 111918 w 942975"/>
              <a:gd name="connsiteY1" fmla="*/ 38100 h 1019175"/>
              <a:gd name="connsiteX2" fmla="*/ 195262 w 942975"/>
              <a:gd name="connsiteY2" fmla="*/ 123825 h 1019175"/>
              <a:gd name="connsiteX3" fmla="*/ 250031 w 942975"/>
              <a:gd name="connsiteY3" fmla="*/ 276225 h 1019175"/>
              <a:gd name="connsiteX4" fmla="*/ 264318 w 942975"/>
              <a:gd name="connsiteY4" fmla="*/ 316706 h 1019175"/>
              <a:gd name="connsiteX5" fmla="*/ 388143 w 942975"/>
              <a:gd name="connsiteY5" fmla="*/ 438150 h 1019175"/>
              <a:gd name="connsiteX6" fmla="*/ 592931 w 942975"/>
              <a:gd name="connsiteY6" fmla="*/ 628650 h 1019175"/>
              <a:gd name="connsiteX7" fmla="*/ 673893 w 942975"/>
              <a:gd name="connsiteY7" fmla="*/ 721519 h 1019175"/>
              <a:gd name="connsiteX8" fmla="*/ 754856 w 942975"/>
              <a:gd name="connsiteY8" fmla="*/ 904875 h 1019175"/>
              <a:gd name="connsiteX9" fmla="*/ 781049 w 942975"/>
              <a:gd name="connsiteY9" fmla="*/ 1019175 h 1019175"/>
              <a:gd name="connsiteX10" fmla="*/ 835818 w 942975"/>
              <a:gd name="connsiteY10" fmla="*/ 885825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5812 w 942975"/>
              <a:gd name="connsiteY19" fmla="*/ 469106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76237 w 942975"/>
              <a:gd name="connsiteY30" fmla="*/ 57150 h 1019175"/>
              <a:gd name="connsiteX31" fmla="*/ 395287 w 942975"/>
              <a:gd name="connsiteY31" fmla="*/ 140494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1918 w 942975"/>
              <a:gd name="connsiteY1" fmla="*/ 38100 h 1019175"/>
              <a:gd name="connsiteX2" fmla="*/ 195262 w 942975"/>
              <a:gd name="connsiteY2" fmla="*/ 123825 h 1019175"/>
              <a:gd name="connsiteX3" fmla="*/ 250031 w 942975"/>
              <a:gd name="connsiteY3" fmla="*/ 276225 h 1019175"/>
              <a:gd name="connsiteX4" fmla="*/ 264318 w 942975"/>
              <a:gd name="connsiteY4" fmla="*/ 316706 h 1019175"/>
              <a:gd name="connsiteX5" fmla="*/ 388143 w 942975"/>
              <a:gd name="connsiteY5" fmla="*/ 438150 h 1019175"/>
              <a:gd name="connsiteX6" fmla="*/ 592931 w 942975"/>
              <a:gd name="connsiteY6" fmla="*/ 628650 h 1019175"/>
              <a:gd name="connsiteX7" fmla="*/ 673893 w 942975"/>
              <a:gd name="connsiteY7" fmla="*/ 721519 h 1019175"/>
              <a:gd name="connsiteX8" fmla="*/ 747712 w 942975"/>
              <a:gd name="connsiteY8" fmla="*/ 904875 h 1019175"/>
              <a:gd name="connsiteX9" fmla="*/ 781049 w 942975"/>
              <a:gd name="connsiteY9" fmla="*/ 1019175 h 1019175"/>
              <a:gd name="connsiteX10" fmla="*/ 835818 w 942975"/>
              <a:gd name="connsiteY10" fmla="*/ 885825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5812 w 942975"/>
              <a:gd name="connsiteY19" fmla="*/ 469106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76237 w 942975"/>
              <a:gd name="connsiteY30" fmla="*/ 57150 h 1019175"/>
              <a:gd name="connsiteX31" fmla="*/ 395287 w 942975"/>
              <a:gd name="connsiteY31" fmla="*/ 140494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1918 w 942975"/>
              <a:gd name="connsiteY1" fmla="*/ 38100 h 1019175"/>
              <a:gd name="connsiteX2" fmla="*/ 195262 w 942975"/>
              <a:gd name="connsiteY2" fmla="*/ 123825 h 1019175"/>
              <a:gd name="connsiteX3" fmla="*/ 250031 w 942975"/>
              <a:gd name="connsiteY3" fmla="*/ 276225 h 1019175"/>
              <a:gd name="connsiteX4" fmla="*/ 264318 w 942975"/>
              <a:gd name="connsiteY4" fmla="*/ 316706 h 1019175"/>
              <a:gd name="connsiteX5" fmla="*/ 388143 w 942975"/>
              <a:gd name="connsiteY5" fmla="*/ 438150 h 1019175"/>
              <a:gd name="connsiteX6" fmla="*/ 592931 w 942975"/>
              <a:gd name="connsiteY6" fmla="*/ 628650 h 1019175"/>
              <a:gd name="connsiteX7" fmla="*/ 673893 w 942975"/>
              <a:gd name="connsiteY7" fmla="*/ 721519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5812 w 942975"/>
              <a:gd name="connsiteY19" fmla="*/ 469106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76237 w 942975"/>
              <a:gd name="connsiteY30" fmla="*/ 57150 h 1019175"/>
              <a:gd name="connsiteX31" fmla="*/ 395287 w 942975"/>
              <a:gd name="connsiteY31" fmla="*/ 140494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1918 w 942975"/>
              <a:gd name="connsiteY1" fmla="*/ 38100 h 1019175"/>
              <a:gd name="connsiteX2" fmla="*/ 195262 w 942975"/>
              <a:gd name="connsiteY2" fmla="*/ 123825 h 1019175"/>
              <a:gd name="connsiteX3" fmla="*/ 250031 w 942975"/>
              <a:gd name="connsiteY3" fmla="*/ 276225 h 1019175"/>
              <a:gd name="connsiteX4" fmla="*/ 264318 w 942975"/>
              <a:gd name="connsiteY4" fmla="*/ 316706 h 1019175"/>
              <a:gd name="connsiteX5" fmla="*/ 388143 w 942975"/>
              <a:gd name="connsiteY5" fmla="*/ 438150 h 1019175"/>
              <a:gd name="connsiteX6" fmla="*/ 592931 w 942975"/>
              <a:gd name="connsiteY6" fmla="*/ 628650 h 1019175"/>
              <a:gd name="connsiteX7" fmla="*/ 673893 w 942975"/>
              <a:gd name="connsiteY7" fmla="*/ 721519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1049 w 942975"/>
              <a:gd name="connsiteY19" fmla="*/ 485774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76237 w 942975"/>
              <a:gd name="connsiteY30" fmla="*/ 57150 h 1019175"/>
              <a:gd name="connsiteX31" fmla="*/ 395287 w 942975"/>
              <a:gd name="connsiteY31" fmla="*/ 140494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1918 w 942975"/>
              <a:gd name="connsiteY1" fmla="*/ 38100 h 1019175"/>
              <a:gd name="connsiteX2" fmla="*/ 195262 w 942975"/>
              <a:gd name="connsiteY2" fmla="*/ 123825 h 1019175"/>
              <a:gd name="connsiteX3" fmla="*/ 250031 w 942975"/>
              <a:gd name="connsiteY3" fmla="*/ 276225 h 1019175"/>
              <a:gd name="connsiteX4" fmla="*/ 264318 w 942975"/>
              <a:gd name="connsiteY4" fmla="*/ 316706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1049 w 942975"/>
              <a:gd name="connsiteY19" fmla="*/ 485774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76237 w 942975"/>
              <a:gd name="connsiteY30" fmla="*/ 57150 h 1019175"/>
              <a:gd name="connsiteX31" fmla="*/ 395287 w 942975"/>
              <a:gd name="connsiteY31" fmla="*/ 140494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1918 w 942975"/>
              <a:gd name="connsiteY1" fmla="*/ 38100 h 1019175"/>
              <a:gd name="connsiteX2" fmla="*/ 195262 w 942975"/>
              <a:gd name="connsiteY2" fmla="*/ 123825 h 1019175"/>
              <a:gd name="connsiteX3" fmla="*/ 250031 w 942975"/>
              <a:gd name="connsiteY3" fmla="*/ 276225 h 1019175"/>
              <a:gd name="connsiteX4" fmla="*/ 269081 w 942975"/>
              <a:gd name="connsiteY4" fmla="*/ 328613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1049 w 942975"/>
              <a:gd name="connsiteY19" fmla="*/ 485774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76237 w 942975"/>
              <a:gd name="connsiteY30" fmla="*/ 57150 h 1019175"/>
              <a:gd name="connsiteX31" fmla="*/ 395287 w 942975"/>
              <a:gd name="connsiteY31" fmla="*/ 140494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1918 w 942975"/>
              <a:gd name="connsiteY1" fmla="*/ 38100 h 1019175"/>
              <a:gd name="connsiteX2" fmla="*/ 195262 w 942975"/>
              <a:gd name="connsiteY2" fmla="*/ 123825 h 1019175"/>
              <a:gd name="connsiteX3" fmla="*/ 250031 w 942975"/>
              <a:gd name="connsiteY3" fmla="*/ 276225 h 1019175"/>
              <a:gd name="connsiteX4" fmla="*/ 273844 w 942975"/>
              <a:gd name="connsiteY4" fmla="*/ 342901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1049 w 942975"/>
              <a:gd name="connsiteY19" fmla="*/ 485774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76237 w 942975"/>
              <a:gd name="connsiteY30" fmla="*/ 57150 h 1019175"/>
              <a:gd name="connsiteX31" fmla="*/ 395287 w 942975"/>
              <a:gd name="connsiteY31" fmla="*/ 140494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6681 w 942975"/>
              <a:gd name="connsiteY1" fmla="*/ 52387 h 1019175"/>
              <a:gd name="connsiteX2" fmla="*/ 195262 w 942975"/>
              <a:gd name="connsiteY2" fmla="*/ 123825 h 1019175"/>
              <a:gd name="connsiteX3" fmla="*/ 250031 w 942975"/>
              <a:gd name="connsiteY3" fmla="*/ 276225 h 1019175"/>
              <a:gd name="connsiteX4" fmla="*/ 273844 w 942975"/>
              <a:gd name="connsiteY4" fmla="*/ 342901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1049 w 942975"/>
              <a:gd name="connsiteY19" fmla="*/ 485774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76237 w 942975"/>
              <a:gd name="connsiteY30" fmla="*/ 57150 h 1019175"/>
              <a:gd name="connsiteX31" fmla="*/ 395287 w 942975"/>
              <a:gd name="connsiteY31" fmla="*/ 140494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6681 w 942975"/>
              <a:gd name="connsiteY1" fmla="*/ 52387 h 1019175"/>
              <a:gd name="connsiteX2" fmla="*/ 195262 w 942975"/>
              <a:gd name="connsiteY2" fmla="*/ 123825 h 1019175"/>
              <a:gd name="connsiteX3" fmla="*/ 250031 w 942975"/>
              <a:gd name="connsiteY3" fmla="*/ 276225 h 1019175"/>
              <a:gd name="connsiteX4" fmla="*/ 273844 w 942975"/>
              <a:gd name="connsiteY4" fmla="*/ 342901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1049 w 942975"/>
              <a:gd name="connsiteY19" fmla="*/ 485774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64330 w 942975"/>
              <a:gd name="connsiteY30" fmla="*/ 52388 h 1019175"/>
              <a:gd name="connsiteX31" fmla="*/ 395287 w 942975"/>
              <a:gd name="connsiteY31" fmla="*/ 140494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6681 w 942975"/>
              <a:gd name="connsiteY1" fmla="*/ 52387 h 1019175"/>
              <a:gd name="connsiteX2" fmla="*/ 195262 w 942975"/>
              <a:gd name="connsiteY2" fmla="*/ 123825 h 1019175"/>
              <a:gd name="connsiteX3" fmla="*/ 250031 w 942975"/>
              <a:gd name="connsiteY3" fmla="*/ 276225 h 1019175"/>
              <a:gd name="connsiteX4" fmla="*/ 273844 w 942975"/>
              <a:gd name="connsiteY4" fmla="*/ 342901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1049 w 942975"/>
              <a:gd name="connsiteY19" fmla="*/ 485774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64330 w 942975"/>
              <a:gd name="connsiteY30" fmla="*/ 52388 h 1019175"/>
              <a:gd name="connsiteX31" fmla="*/ 392906 w 942975"/>
              <a:gd name="connsiteY31" fmla="*/ 133350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6681 w 942975"/>
              <a:gd name="connsiteY1" fmla="*/ 52387 h 1019175"/>
              <a:gd name="connsiteX2" fmla="*/ 195262 w 942975"/>
              <a:gd name="connsiteY2" fmla="*/ 123825 h 1019175"/>
              <a:gd name="connsiteX3" fmla="*/ 242887 w 942975"/>
              <a:gd name="connsiteY3" fmla="*/ 276225 h 1019175"/>
              <a:gd name="connsiteX4" fmla="*/ 273844 w 942975"/>
              <a:gd name="connsiteY4" fmla="*/ 342901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1049 w 942975"/>
              <a:gd name="connsiteY19" fmla="*/ 485774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64330 w 942975"/>
              <a:gd name="connsiteY30" fmla="*/ 52388 h 1019175"/>
              <a:gd name="connsiteX31" fmla="*/ 392906 w 942975"/>
              <a:gd name="connsiteY31" fmla="*/ 133350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6681 w 942975"/>
              <a:gd name="connsiteY1" fmla="*/ 52387 h 1019175"/>
              <a:gd name="connsiteX2" fmla="*/ 195262 w 942975"/>
              <a:gd name="connsiteY2" fmla="*/ 123825 h 1019175"/>
              <a:gd name="connsiteX3" fmla="*/ 242887 w 942975"/>
              <a:gd name="connsiteY3" fmla="*/ 276225 h 1019175"/>
              <a:gd name="connsiteX4" fmla="*/ 273844 w 942975"/>
              <a:gd name="connsiteY4" fmla="*/ 342901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90574 w 942975"/>
              <a:gd name="connsiteY19" fmla="*/ 490537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64330 w 942975"/>
              <a:gd name="connsiteY30" fmla="*/ 52388 h 1019175"/>
              <a:gd name="connsiteX31" fmla="*/ 392906 w 942975"/>
              <a:gd name="connsiteY31" fmla="*/ 133350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6681 w 942975"/>
              <a:gd name="connsiteY1" fmla="*/ 52387 h 1019175"/>
              <a:gd name="connsiteX2" fmla="*/ 195262 w 942975"/>
              <a:gd name="connsiteY2" fmla="*/ 123825 h 1019175"/>
              <a:gd name="connsiteX3" fmla="*/ 242887 w 942975"/>
              <a:gd name="connsiteY3" fmla="*/ 276225 h 1019175"/>
              <a:gd name="connsiteX4" fmla="*/ 273844 w 942975"/>
              <a:gd name="connsiteY4" fmla="*/ 342901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1049 w 942975"/>
              <a:gd name="connsiteY19" fmla="*/ 500062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64330 w 942975"/>
              <a:gd name="connsiteY30" fmla="*/ 52388 h 1019175"/>
              <a:gd name="connsiteX31" fmla="*/ 392906 w 942975"/>
              <a:gd name="connsiteY31" fmla="*/ 133350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 name="connsiteX0" fmla="*/ 0 w 942975"/>
              <a:gd name="connsiteY0" fmla="*/ 33338 h 1019175"/>
              <a:gd name="connsiteX1" fmla="*/ 116681 w 942975"/>
              <a:gd name="connsiteY1" fmla="*/ 52387 h 1019175"/>
              <a:gd name="connsiteX2" fmla="*/ 195262 w 942975"/>
              <a:gd name="connsiteY2" fmla="*/ 123825 h 1019175"/>
              <a:gd name="connsiteX3" fmla="*/ 242887 w 942975"/>
              <a:gd name="connsiteY3" fmla="*/ 276225 h 1019175"/>
              <a:gd name="connsiteX4" fmla="*/ 273844 w 942975"/>
              <a:gd name="connsiteY4" fmla="*/ 342901 h 1019175"/>
              <a:gd name="connsiteX5" fmla="*/ 388143 w 942975"/>
              <a:gd name="connsiteY5" fmla="*/ 438150 h 1019175"/>
              <a:gd name="connsiteX6" fmla="*/ 592931 w 942975"/>
              <a:gd name="connsiteY6" fmla="*/ 628650 h 1019175"/>
              <a:gd name="connsiteX7" fmla="*/ 661986 w 942975"/>
              <a:gd name="connsiteY7" fmla="*/ 726281 h 1019175"/>
              <a:gd name="connsiteX8" fmla="*/ 747712 w 942975"/>
              <a:gd name="connsiteY8" fmla="*/ 904875 h 1019175"/>
              <a:gd name="connsiteX9" fmla="*/ 781049 w 942975"/>
              <a:gd name="connsiteY9" fmla="*/ 1019175 h 1019175"/>
              <a:gd name="connsiteX10" fmla="*/ 842961 w 942975"/>
              <a:gd name="connsiteY10" fmla="*/ 888207 h 1019175"/>
              <a:gd name="connsiteX11" fmla="*/ 835818 w 942975"/>
              <a:gd name="connsiteY11" fmla="*/ 802481 h 1019175"/>
              <a:gd name="connsiteX12" fmla="*/ 807243 w 942975"/>
              <a:gd name="connsiteY12" fmla="*/ 711994 h 1019175"/>
              <a:gd name="connsiteX13" fmla="*/ 740568 w 942975"/>
              <a:gd name="connsiteY13" fmla="*/ 619125 h 1019175"/>
              <a:gd name="connsiteX14" fmla="*/ 669131 w 942975"/>
              <a:gd name="connsiteY14" fmla="*/ 523875 h 1019175"/>
              <a:gd name="connsiteX15" fmla="*/ 652462 w 942975"/>
              <a:gd name="connsiteY15" fmla="*/ 431006 h 1019175"/>
              <a:gd name="connsiteX16" fmla="*/ 669131 w 942975"/>
              <a:gd name="connsiteY16" fmla="*/ 366713 h 1019175"/>
              <a:gd name="connsiteX17" fmla="*/ 723900 w 942975"/>
              <a:gd name="connsiteY17" fmla="*/ 309563 h 1019175"/>
              <a:gd name="connsiteX18" fmla="*/ 740568 w 942975"/>
              <a:gd name="connsiteY18" fmla="*/ 395288 h 1019175"/>
              <a:gd name="connsiteX19" fmla="*/ 788193 w 942975"/>
              <a:gd name="connsiteY19" fmla="*/ 497681 h 1019175"/>
              <a:gd name="connsiteX20" fmla="*/ 783431 w 942975"/>
              <a:gd name="connsiteY20" fmla="*/ 419100 h 1019175"/>
              <a:gd name="connsiteX21" fmla="*/ 847725 w 942975"/>
              <a:gd name="connsiteY21" fmla="*/ 485775 h 1019175"/>
              <a:gd name="connsiteX22" fmla="*/ 881062 w 942975"/>
              <a:gd name="connsiteY22" fmla="*/ 547688 h 1019175"/>
              <a:gd name="connsiteX23" fmla="*/ 892968 w 942975"/>
              <a:gd name="connsiteY23" fmla="*/ 488156 h 1019175"/>
              <a:gd name="connsiteX24" fmla="*/ 926306 w 942975"/>
              <a:gd name="connsiteY24" fmla="*/ 452438 h 1019175"/>
              <a:gd name="connsiteX25" fmla="*/ 942975 w 942975"/>
              <a:gd name="connsiteY25" fmla="*/ 447675 h 1019175"/>
              <a:gd name="connsiteX26" fmla="*/ 871537 w 942975"/>
              <a:gd name="connsiteY26" fmla="*/ 326231 h 1019175"/>
              <a:gd name="connsiteX27" fmla="*/ 769143 w 942975"/>
              <a:gd name="connsiteY27" fmla="*/ 228600 h 1019175"/>
              <a:gd name="connsiteX28" fmla="*/ 669131 w 942975"/>
              <a:gd name="connsiteY28" fmla="*/ 173831 h 1019175"/>
              <a:gd name="connsiteX29" fmla="*/ 504825 w 942975"/>
              <a:gd name="connsiteY29" fmla="*/ 102394 h 1019175"/>
              <a:gd name="connsiteX30" fmla="*/ 364330 w 942975"/>
              <a:gd name="connsiteY30" fmla="*/ 52388 h 1019175"/>
              <a:gd name="connsiteX31" fmla="*/ 392906 w 942975"/>
              <a:gd name="connsiteY31" fmla="*/ 133350 h 1019175"/>
              <a:gd name="connsiteX32" fmla="*/ 330993 w 942975"/>
              <a:gd name="connsiteY32" fmla="*/ 135731 h 1019175"/>
              <a:gd name="connsiteX33" fmla="*/ 300037 w 942975"/>
              <a:gd name="connsiteY33" fmla="*/ 111919 h 1019175"/>
              <a:gd name="connsiteX34" fmla="*/ 276225 w 942975"/>
              <a:gd name="connsiteY34" fmla="*/ 64294 h 1019175"/>
              <a:gd name="connsiteX35" fmla="*/ 259556 w 942975"/>
              <a:gd name="connsiteY35" fmla="*/ 30956 h 1019175"/>
              <a:gd name="connsiteX36" fmla="*/ 78581 w 942975"/>
              <a:gd name="connsiteY36" fmla="*/ 0 h 1019175"/>
              <a:gd name="connsiteX37" fmla="*/ 0 w 942975"/>
              <a:gd name="connsiteY37" fmla="*/ 33338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2975" h="1019175">
                <a:moveTo>
                  <a:pt x="0" y="33338"/>
                </a:moveTo>
                <a:lnTo>
                  <a:pt x="116681" y="52387"/>
                </a:lnTo>
                <a:lnTo>
                  <a:pt x="195262" y="123825"/>
                </a:lnTo>
                <a:lnTo>
                  <a:pt x="242887" y="276225"/>
                </a:lnTo>
                <a:lnTo>
                  <a:pt x="273844" y="342901"/>
                </a:lnTo>
                <a:lnTo>
                  <a:pt x="388143" y="438150"/>
                </a:lnTo>
                <a:lnTo>
                  <a:pt x="592931" y="628650"/>
                </a:lnTo>
                <a:lnTo>
                  <a:pt x="661986" y="726281"/>
                </a:lnTo>
                <a:lnTo>
                  <a:pt x="747712" y="904875"/>
                </a:lnTo>
                <a:lnTo>
                  <a:pt x="781049" y="1019175"/>
                </a:lnTo>
                <a:lnTo>
                  <a:pt x="842961" y="888207"/>
                </a:lnTo>
                <a:lnTo>
                  <a:pt x="835818" y="802481"/>
                </a:lnTo>
                <a:lnTo>
                  <a:pt x="807243" y="711994"/>
                </a:lnTo>
                <a:lnTo>
                  <a:pt x="740568" y="619125"/>
                </a:lnTo>
                <a:lnTo>
                  <a:pt x="669131" y="523875"/>
                </a:lnTo>
                <a:lnTo>
                  <a:pt x="652462" y="431006"/>
                </a:lnTo>
                <a:lnTo>
                  <a:pt x="669131" y="366713"/>
                </a:lnTo>
                <a:lnTo>
                  <a:pt x="723900" y="309563"/>
                </a:lnTo>
                <a:lnTo>
                  <a:pt x="740568" y="395288"/>
                </a:lnTo>
                <a:lnTo>
                  <a:pt x="788193" y="497681"/>
                </a:lnTo>
                <a:lnTo>
                  <a:pt x="783431" y="419100"/>
                </a:lnTo>
                <a:lnTo>
                  <a:pt x="847725" y="485775"/>
                </a:lnTo>
                <a:lnTo>
                  <a:pt x="881062" y="547688"/>
                </a:lnTo>
                <a:lnTo>
                  <a:pt x="892968" y="488156"/>
                </a:lnTo>
                <a:lnTo>
                  <a:pt x="926306" y="452438"/>
                </a:lnTo>
                <a:lnTo>
                  <a:pt x="942975" y="447675"/>
                </a:lnTo>
                <a:lnTo>
                  <a:pt x="871537" y="326231"/>
                </a:lnTo>
                <a:lnTo>
                  <a:pt x="769143" y="228600"/>
                </a:lnTo>
                <a:lnTo>
                  <a:pt x="669131" y="173831"/>
                </a:lnTo>
                <a:lnTo>
                  <a:pt x="504825" y="102394"/>
                </a:lnTo>
                <a:lnTo>
                  <a:pt x="364330" y="52388"/>
                </a:lnTo>
                <a:lnTo>
                  <a:pt x="392906" y="133350"/>
                </a:lnTo>
                <a:lnTo>
                  <a:pt x="330993" y="135731"/>
                </a:lnTo>
                <a:lnTo>
                  <a:pt x="300037" y="111919"/>
                </a:lnTo>
                <a:lnTo>
                  <a:pt x="276225" y="64294"/>
                </a:lnTo>
                <a:lnTo>
                  <a:pt x="259556" y="30956"/>
                </a:lnTo>
                <a:lnTo>
                  <a:pt x="78581" y="0"/>
                </a:lnTo>
                <a:lnTo>
                  <a:pt x="0" y="33338"/>
                </a:lnTo>
                <a:close/>
              </a:path>
            </a:pathLst>
          </a:custGeom>
          <a:solidFill>
            <a:srgbClr val="E6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8" name="Freeform: Shape 7"/>
          <p:cNvSpPr/>
          <p:nvPr/>
        </p:nvSpPr>
        <p:spPr>
          <a:xfrm rot="21430864">
            <a:off x="6186085" y="3243253"/>
            <a:ext cx="803344" cy="549819"/>
          </a:xfrm>
          <a:custGeom>
            <a:avLst/>
            <a:gdLst>
              <a:gd name="connsiteX0" fmla="*/ 0 w 542925"/>
              <a:gd name="connsiteY0" fmla="*/ 352536 h 371586"/>
              <a:gd name="connsiteX1" fmla="*/ 0 w 542925"/>
              <a:gd name="connsiteY1" fmla="*/ 352536 h 371586"/>
              <a:gd name="connsiteX2" fmla="*/ 31750 w 542925"/>
              <a:gd name="connsiteY2" fmla="*/ 349361 h 371586"/>
              <a:gd name="connsiteX3" fmla="*/ 50800 w 542925"/>
              <a:gd name="connsiteY3" fmla="*/ 336661 h 371586"/>
              <a:gd name="connsiteX4" fmla="*/ 60325 w 542925"/>
              <a:gd name="connsiteY4" fmla="*/ 330311 h 371586"/>
              <a:gd name="connsiteX5" fmla="*/ 69850 w 542925"/>
              <a:gd name="connsiteY5" fmla="*/ 323961 h 371586"/>
              <a:gd name="connsiteX6" fmla="*/ 85725 w 542925"/>
              <a:gd name="connsiteY6" fmla="*/ 317611 h 371586"/>
              <a:gd name="connsiteX7" fmla="*/ 104775 w 542925"/>
              <a:gd name="connsiteY7" fmla="*/ 304911 h 371586"/>
              <a:gd name="connsiteX8" fmla="*/ 117475 w 542925"/>
              <a:gd name="connsiteY8" fmla="*/ 298561 h 371586"/>
              <a:gd name="connsiteX9" fmla="*/ 136525 w 542925"/>
              <a:gd name="connsiteY9" fmla="*/ 285861 h 371586"/>
              <a:gd name="connsiteX10" fmla="*/ 142875 w 542925"/>
              <a:gd name="connsiteY10" fmla="*/ 276336 h 371586"/>
              <a:gd name="connsiteX11" fmla="*/ 152400 w 542925"/>
              <a:gd name="connsiteY11" fmla="*/ 273161 h 371586"/>
              <a:gd name="connsiteX12" fmla="*/ 165100 w 542925"/>
              <a:gd name="connsiteY12" fmla="*/ 254111 h 371586"/>
              <a:gd name="connsiteX13" fmla="*/ 171450 w 542925"/>
              <a:gd name="connsiteY13" fmla="*/ 244586 h 371586"/>
              <a:gd name="connsiteX14" fmla="*/ 209550 w 542925"/>
              <a:gd name="connsiteY14" fmla="*/ 171561 h 371586"/>
              <a:gd name="connsiteX15" fmla="*/ 244475 w 542925"/>
              <a:gd name="connsiteY15" fmla="*/ 50911 h 371586"/>
              <a:gd name="connsiteX16" fmla="*/ 260350 w 542925"/>
              <a:gd name="connsiteY16" fmla="*/ 22336 h 371586"/>
              <a:gd name="connsiteX17" fmla="*/ 282575 w 542925"/>
              <a:gd name="connsiteY17" fmla="*/ 6461 h 371586"/>
              <a:gd name="connsiteX18" fmla="*/ 295275 w 542925"/>
              <a:gd name="connsiteY18" fmla="*/ 111 h 371586"/>
              <a:gd name="connsiteX19" fmla="*/ 314325 w 542925"/>
              <a:gd name="connsiteY19" fmla="*/ 3286 h 371586"/>
              <a:gd name="connsiteX20" fmla="*/ 333375 w 542925"/>
              <a:gd name="connsiteY20" fmla="*/ 9636 h 371586"/>
              <a:gd name="connsiteX21" fmla="*/ 342900 w 542925"/>
              <a:gd name="connsiteY21" fmla="*/ 19161 h 371586"/>
              <a:gd name="connsiteX22" fmla="*/ 352425 w 542925"/>
              <a:gd name="connsiteY22" fmla="*/ 25511 h 371586"/>
              <a:gd name="connsiteX23" fmla="*/ 377825 w 542925"/>
              <a:gd name="connsiteY23" fmla="*/ 76311 h 371586"/>
              <a:gd name="connsiteX24" fmla="*/ 384175 w 542925"/>
              <a:gd name="connsiteY24" fmla="*/ 111236 h 371586"/>
              <a:gd name="connsiteX25" fmla="*/ 384175 w 542925"/>
              <a:gd name="connsiteY25" fmla="*/ 152511 h 371586"/>
              <a:gd name="connsiteX26" fmla="*/ 384175 w 542925"/>
              <a:gd name="connsiteY26" fmla="*/ 200136 h 371586"/>
              <a:gd name="connsiteX27" fmla="*/ 374650 w 542925"/>
              <a:gd name="connsiteY27" fmla="*/ 235061 h 371586"/>
              <a:gd name="connsiteX28" fmla="*/ 358775 w 542925"/>
              <a:gd name="connsiteY28" fmla="*/ 276336 h 371586"/>
              <a:gd name="connsiteX29" fmla="*/ 358775 w 542925"/>
              <a:gd name="connsiteY29" fmla="*/ 298561 h 371586"/>
              <a:gd name="connsiteX30" fmla="*/ 365125 w 542925"/>
              <a:gd name="connsiteY30" fmla="*/ 323961 h 371586"/>
              <a:gd name="connsiteX31" fmla="*/ 371475 w 542925"/>
              <a:gd name="connsiteY31" fmla="*/ 346186 h 371586"/>
              <a:gd name="connsiteX32" fmla="*/ 542925 w 542925"/>
              <a:gd name="connsiteY32" fmla="*/ 336661 h 371586"/>
              <a:gd name="connsiteX33" fmla="*/ 514350 w 542925"/>
              <a:gd name="connsiteY33" fmla="*/ 371586 h 371586"/>
              <a:gd name="connsiteX34" fmla="*/ 0 w 542925"/>
              <a:gd name="connsiteY34" fmla="*/ 352536 h 371586"/>
              <a:gd name="connsiteX0" fmla="*/ 0 w 542925"/>
              <a:gd name="connsiteY0" fmla="*/ 352536 h 371586"/>
              <a:gd name="connsiteX1" fmla="*/ 0 w 542925"/>
              <a:gd name="connsiteY1" fmla="*/ 352536 h 371586"/>
              <a:gd name="connsiteX2" fmla="*/ 31750 w 542925"/>
              <a:gd name="connsiteY2" fmla="*/ 349361 h 371586"/>
              <a:gd name="connsiteX3" fmla="*/ 50800 w 542925"/>
              <a:gd name="connsiteY3" fmla="*/ 336661 h 371586"/>
              <a:gd name="connsiteX4" fmla="*/ 60325 w 542925"/>
              <a:gd name="connsiteY4" fmla="*/ 330311 h 371586"/>
              <a:gd name="connsiteX5" fmla="*/ 69850 w 542925"/>
              <a:gd name="connsiteY5" fmla="*/ 323961 h 371586"/>
              <a:gd name="connsiteX6" fmla="*/ 85725 w 542925"/>
              <a:gd name="connsiteY6" fmla="*/ 317611 h 371586"/>
              <a:gd name="connsiteX7" fmla="*/ 104775 w 542925"/>
              <a:gd name="connsiteY7" fmla="*/ 304911 h 371586"/>
              <a:gd name="connsiteX8" fmla="*/ 117475 w 542925"/>
              <a:gd name="connsiteY8" fmla="*/ 298561 h 371586"/>
              <a:gd name="connsiteX9" fmla="*/ 136525 w 542925"/>
              <a:gd name="connsiteY9" fmla="*/ 285861 h 371586"/>
              <a:gd name="connsiteX10" fmla="*/ 142875 w 542925"/>
              <a:gd name="connsiteY10" fmla="*/ 276336 h 371586"/>
              <a:gd name="connsiteX11" fmla="*/ 152400 w 542925"/>
              <a:gd name="connsiteY11" fmla="*/ 273161 h 371586"/>
              <a:gd name="connsiteX12" fmla="*/ 165100 w 542925"/>
              <a:gd name="connsiteY12" fmla="*/ 254111 h 371586"/>
              <a:gd name="connsiteX13" fmla="*/ 171450 w 542925"/>
              <a:gd name="connsiteY13" fmla="*/ 244586 h 371586"/>
              <a:gd name="connsiteX14" fmla="*/ 209550 w 542925"/>
              <a:gd name="connsiteY14" fmla="*/ 171561 h 371586"/>
              <a:gd name="connsiteX15" fmla="*/ 244475 w 542925"/>
              <a:gd name="connsiteY15" fmla="*/ 50911 h 371586"/>
              <a:gd name="connsiteX16" fmla="*/ 260350 w 542925"/>
              <a:gd name="connsiteY16" fmla="*/ 22336 h 371586"/>
              <a:gd name="connsiteX17" fmla="*/ 282575 w 542925"/>
              <a:gd name="connsiteY17" fmla="*/ 6461 h 371586"/>
              <a:gd name="connsiteX18" fmla="*/ 295275 w 542925"/>
              <a:gd name="connsiteY18" fmla="*/ 111 h 371586"/>
              <a:gd name="connsiteX19" fmla="*/ 314325 w 542925"/>
              <a:gd name="connsiteY19" fmla="*/ 3286 h 371586"/>
              <a:gd name="connsiteX20" fmla="*/ 333375 w 542925"/>
              <a:gd name="connsiteY20" fmla="*/ 9636 h 371586"/>
              <a:gd name="connsiteX21" fmla="*/ 342900 w 542925"/>
              <a:gd name="connsiteY21" fmla="*/ 19161 h 371586"/>
              <a:gd name="connsiteX22" fmla="*/ 352425 w 542925"/>
              <a:gd name="connsiteY22" fmla="*/ 25511 h 371586"/>
              <a:gd name="connsiteX23" fmla="*/ 377825 w 542925"/>
              <a:gd name="connsiteY23" fmla="*/ 76311 h 371586"/>
              <a:gd name="connsiteX24" fmla="*/ 384175 w 542925"/>
              <a:gd name="connsiteY24" fmla="*/ 111236 h 371586"/>
              <a:gd name="connsiteX25" fmla="*/ 384175 w 542925"/>
              <a:gd name="connsiteY25" fmla="*/ 152511 h 371586"/>
              <a:gd name="connsiteX26" fmla="*/ 384175 w 542925"/>
              <a:gd name="connsiteY26" fmla="*/ 200136 h 371586"/>
              <a:gd name="connsiteX27" fmla="*/ 374650 w 542925"/>
              <a:gd name="connsiteY27" fmla="*/ 235061 h 371586"/>
              <a:gd name="connsiteX28" fmla="*/ 358775 w 542925"/>
              <a:gd name="connsiteY28" fmla="*/ 276336 h 371586"/>
              <a:gd name="connsiteX29" fmla="*/ 358775 w 542925"/>
              <a:gd name="connsiteY29" fmla="*/ 298561 h 371586"/>
              <a:gd name="connsiteX30" fmla="*/ 365125 w 542925"/>
              <a:gd name="connsiteY30" fmla="*/ 323961 h 371586"/>
              <a:gd name="connsiteX31" fmla="*/ 368300 w 542925"/>
              <a:gd name="connsiteY31" fmla="*/ 330311 h 371586"/>
              <a:gd name="connsiteX32" fmla="*/ 542925 w 542925"/>
              <a:gd name="connsiteY32" fmla="*/ 336661 h 371586"/>
              <a:gd name="connsiteX33" fmla="*/ 514350 w 542925"/>
              <a:gd name="connsiteY33" fmla="*/ 371586 h 371586"/>
              <a:gd name="connsiteX34" fmla="*/ 0 w 542925"/>
              <a:gd name="connsiteY34" fmla="*/ 352536 h 371586"/>
              <a:gd name="connsiteX0" fmla="*/ 0 w 542925"/>
              <a:gd name="connsiteY0" fmla="*/ 352536 h 371586"/>
              <a:gd name="connsiteX1" fmla="*/ 0 w 542925"/>
              <a:gd name="connsiteY1" fmla="*/ 352536 h 371586"/>
              <a:gd name="connsiteX2" fmla="*/ 31750 w 542925"/>
              <a:gd name="connsiteY2" fmla="*/ 349361 h 371586"/>
              <a:gd name="connsiteX3" fmla="*/ 50800 w 542925"/>
              <a:gd name="connsiteY3" fmla="*/ 336661 h 371586"/>
              <a:gd name="connsiteX4" fmla="*/ 60325 w 542925"/>
              <a:gd name="connsiteY4" fmla="*/ 330311 h 371586"/>
              <a:gd name="connsiteX5" fmla="*/ 69850 w 542925"/>
              <a:gd name="connsiteY5" fmla="*/ 323961 h 371586"/>
              <a:gd name="connsiteX6" fmla="*/ 85725 w 542925"/>
              <a:gd name="connsiteY6" fmla="*/ 317611 h 371586"/>
              <a:gd name="connsiteX7" fmla="*/ 104775 w 542925"/>
              <a:gd name="connsiteY7" fmla="*/ 304911 h 371586"/>
              <a:gd name="connsiteX8" fmla="*/ 117475 w 542925"/>
              <a:gd name="connsiteY8" fmla="*/ 298561 h 371586"/>
              <a:gd name="connsiteX9" fmla="*/ 136525 w 542925"/>
              <a:gd name="connsiteY9" fmla="*/ 285861 h 371586"/>
              <a:gd name="connsiteX10" fmla="*/ 142875 w 542925"/>
              <a:gd name="connsiteY10" fmla="*/ 276336 h 371586"/>
              <a:gd name="connsiteX11" fmla="*/ 152400 w 542925"/>
              <a:gd name="connsiteY11" fmla="*/ 273161 h 371586"/>
              <a:gd name="connsiteX12" fmla="*/ 165100 w 542925"/>
              <a:gd name="connsiteY12" fmla="*/ 254111 h 371586"/>
              <a:gd name="connsiteX13" fmla="*/ 171450 w 542925"/>
              <a:gd name="connsiteY13" fmla="*/ 244586 h 371586"/>
              <a:gd name="connsiteX14" fmla="*/ 200025 w 542925"/>
              <a:gd name="connsiteY14" fmla="*/ 171561 h 371586"/>
              <a:gd name="connsiteX15" fmla="*/ 244475 w 542925"/>
              <a:gd name="connsiteY15" fmla="*/ 50911 h 371586"/>
              <a:gd name="connsiteX16" fmla="*/ 260350 w 542925"/>
              <a:gd name="connsiteY16" fmla="*/ 22336 h 371586"/>
              <a:gd name="connsiteX17" fmla="*/ 282575 w 542925"/>
              <a:gd name="connsiteY17" fmla="*/ 6461 h 371586"/>
              <a:gd name="connsiteX18" fmla="*/ 295275 w 542925"/>
              <a:gd name="connsiteY18" fmla="*/ 111 h 371586"/>
              <a:gd name="connsiteX19" fmla="*/ 314325 w 542925"/>
              <a:gd name="connsiteY19" fmla="*/ 3286 h 371586"/>
              <a:gd name="connsiteX20" fmla="*/ 333375 w 542925"/>
              <a:gd name="connsiteY20" fmla="*/ 9636 h 371586"/>
              <a:gd name="connsiteX21" fmla="*/ 342900 w 542925"/>
              <a:gd name="connsiteY21" fmla="*/ 19161 h 371586"/>
              <a:gd name="connsiteX22" fmla="*/ 352425 w 542925"/>
              <a:gd name="connsiteY22" fmla="*/ 25511 h 371586"/>
              <a:gd name="connsiteX23" fmla="*/ 377825 w 542925"/>
              <a:gd name="connsiteY23" fmla="*/ 76311 h 371586"/>
              <a:gd name="connsiteX24" fmla="*/ 384175 w 542925"/>
              <a:gd name="connsiteY24" fmla="*/ 111236 h 371586"/>
              <a:gd name="connsiteX25" fmla="*/ 384175 w 542925"/>
              <a:gd name="connsiteY25" fmla="*/ 152511 h 371586"/>
              <a:gd name="connsiteX26" fmla="*/ 384175 w 542925"/>
              <a:gd name="connsiteY26" fmla="*/ 200136 h 371586"/>
              <a:gd name="connsiteX27" fmla="*/ 374650 w 542925"/>
              <a:gd name="connsiteY27" fmla="*/ 235061 h 371586"/>
              <a:gd name="connsiteX28" fmla="*/ 358775 w 542925"/>
              <a:gd name="connsiteY28" fmla="*/ 276336 h 371586"/>
              <a:gd name="connsiteX29" fmla="*/ 358775 w 542925"/>
              <a:gd name="connsiteY29" fmla="*/ 298561 h 371586"/>
              <a:gd name="connsiteX30" fmla="*/ 365125 w 542925"/>
              <a:gd name="connsiteY30" fmla="*/ 323961 h 371586"/>
              <a:gd name="connsiteX31" fmla="*/ 368300 w 542925"/>
              <a:gd name="connsiteY31" fmla="*/ 330311 h 371586"/>
              <a:gd name="connsiteX32" fmla="*/ 542925 w 542925"/>
              <a:gd name="connsiteY32" fmla="*/ 336661 h 371586"/>
              <a:gd name="connsiteX33" fmla="*/ 514350 w 542925"/>
              <a:gd name="connsiteY33" fmla="*/ 371586 h 371586"/>
              <a:gd name="connsiteX34" fmla="*/ 0 w 542925"/>
              <a:gd name="connsiteY34" fmla="*/ 352536 h 37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2925" h="371586">
                <a:moveTo>
                  <a:pt x="0" y="352536"/>
                </a:moveTo>
                <a:lnTo>
                  <a:pt x="0" y="352536"/>
                </a:lnTo>
                <a:cubicBezTo>
                  <a:pt x="10583" y="351478"/>
                  <a:pt x="21598" y="352533"/>
                  <a:pt x="31750" y="349361"/>
                </a:cubicBezTo>
                <a:cubicBezTo>
                  <a:pt x="39034" y="347085"/>
                  <a:pt x="44450" y="340894"/>
                  <a:pt x="50800" y="336661"/>
                </a:cubicBezTo>
                <a:lnTo>
                  <a:pt x="60325" y="330311"/>
                </a:lnTo>
                <a:cubicBezTo>
                  <a:pt x="63500" y="328194"/>
                  <a:pt x="66307" y="325378"/>
                  <a:pt x="69850" y="323961"/>
                </a:cubicBezTo>
                <a:cubicBezTo>
                  <a:pt x="75142" y="321844"/>
                  <a:pt x="80722" y="320340"/>
                  <a:pt x="85725" y="317611"/>
                </a:cubicBezTo>
                <a:cubicBezTo>
                  <a:pt x="92425" y="313957"/>
                  <a:pt x="97949" y="308324"/>
                  <a:pt x="104775" y="304911"/>
                </a:cubicBezTo>
                <a:cubicBezTo>
                  <a:pt x="109008" y="302794"/>
                  <a:pt x="113416" y="300996"/>
                  <a:pt x="117475" y="298561"/>
                </a:cubicBezTo>
                <a:cubicBezTo>
                  <a:pt x="124019" y="294634"/>
                  <a:pt x="136525" y="285861"/>
                  <a:pt x="136525" y="285861"/>
                </a:cubicBezTo>
                <a:cubicBezTo>
                  <a:pt x="138642" y="282686"/>
                  <a:pt x="139895" y="278720"/>
                  <a:pt x="142875" y="276336"/>
                </a:cubicBezTo>
                <a:cubicBezTo>
                  <a:pt x="145488" y="274245"/>
                  <a:pt x="150033" y="275528"/>
                  <a:pt x="152400" y="273161"/>
                </a:cubicBezTo>
                <a:cubicBezTo>
                  <a:pt x="157796" y="267765"/>
                  <a:pt x="160867" y="260461"/>
                  <a:pt x="165100" y="254111"/>
                </a:cubicBezTo>
                <a:cubicBezTo>
                  <a:pt x="167217" y="250936"/>
                  <a:pt x="165629" y="258344"/>
                  <a:pt x="171450" y="244586"/>
                </a:cubicBezTo>
                <a:cubicBezTo>
                  <a:pt x="177271" y="230828"/>
                  <a:pt x="190500" y="195903"/>
                  <a:pt x="200025" y="171561"/>
                </a:cubicBezTo>
                <a:lnTo>
                  <a:pt x="244475" y="50911"/>
                </a:lnTo>
                <a:lnTo>
                  <a:pt x="260350" y="22336"/>
                </a:lnTo>
                <a:cubicBezTo>
                  <a:pt x="267758" y="17044"/>
                  <a:pt x="274894" y="11349"/>
                  <a:pt x="282575" y="6461"/>
                </a:cubicBezTo>
                <a:cubicBezTo>
                  <a:pt x="286568" y="3920"/>
                  <a:pt x="290565" y="582"/>
                  <a:pt x="295275" y="111"/>
                </a:cubicBezTo>
                <a:cubicBezTo>
                  <a:pt x="301681" y="-530"/>
                  <a:pt x="308080" y="1725"/>
                  <a:pt x="314325" y="3286"/>
                </a:cubicBezTo>
                <a:cubicBezTo>
                  <a:pt x="320819" y="4909"/>
                  <a:pt x="333375" y="9636"/>
                  <a:pt x="333375" y="9636"/>
                </a:cubicBezTo>
                <a:cubicBezTo>
                  <a:pt x="336550" y="12811"/>
                  <a:pt x="339451" y="16286"/>
                  <a:pt x="342900" y="19161"/>
                </a:cubicBezTo>
                <a:cubicBezTo>
                  <a:pt x="345831" y="21604"/>
                  <a:pt x="352425" y="25511"/>
                  <a:pt x="352425" y="25511"/>
                </a:cubicBezTo>
                <a:lnTo>
                  <a:pt x="377825" y="76311"/>
                </a:lnTo>
                <a:lnTo>
                  <a:pt x="384175" y="111236"/>
                </a:lnTo>
                <a:lnTo>
                  <a:pt x="384175" y="152511"/>
                </a:lnTo>
                <a:lnTo>
                  <a:pt x="384175" y="200136"/>
                </a:lnTo>
                <a:lnTo>
                  <a:pt x="374650" y="235061"/>
                </a:lnTo>
                <a:lnTo>
                  <a:pt x="358775" y="276336"/>
                </a:lnTo>
                <a:lnTo>
                  <a:pt x="358775" y="298561"/>
                </a:lnTo>
                <a:lnTo>
                  <a:pt x="365125" y="323961"/>
                </a:lnTo>
                <a:lnTo>
                  <a:pt x="368300" y="330311"/>
                </a:lnTo>
                <a:lnTo>
                  <a:pt x="542925" y="336661"/>
                </a:lnTo>
                <a:lnTo>
                  <a:pt x="514350" y="371586"/>
                </a:lnTo>
                <a:lnTo>
                  <a:pt x="0" y="352536"/>
                </a:lnTo>
                <a:close/>
              </a:path>
            </a:pathLst>
          </a:custGeom>
          <a:solidFill>
            <a:srgbClr val="E6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nvGrpSpPr>
          <p:cNvPr id="10" name="Group 9"/>
          <p:cNvGrpSpPr/>
          <p:nvPr/>
        </p:nvGrpSpPr>
        <p:grpSpPr>
          <a:xfrm>
            <a:off x="578632" y="1556549"/>
            <a:ext cx="3512400" cy="3900738"/>
            <a:chOff x="578632" y="1950249"/>
            <a:chExt cx="3512400" cy="3900738"/>
          </a:xfrm>
        </p:grpSpPr>
        <p:grpSp>
          <p:nvGrpSpPr>
            <p:cNvPr id="4" name="Group 3"/>
            <p:cNvGrpSpPr/>
            <p:nvPr/>
          </p:nvGrpSpPr>
          <p:grpSpPr>
            <a:xfrm>
              <a:off x="578632" y="1950249"/>
              <a:ext cx="3468036" cy="3900738"/>
              <a:chOff x="-9177681" y="7090475"/>
              <a:chExt cx="2229081" cy="2507203"/>
            </a:xfrm>
          </p:grpSpPr>
          <p:pic>
            <p:nvPicPr>
              <p:cNvPr id="83" name="Picture 82"/>
              <p:cNvPicPr>
                <a:picLocks noChangeAspect="1"/>
              </p:cNvPicPr>
              <p:nvPr/>
            </p:nvPicPr>
            <p:blipFill>
              <a:blip r:embed="rId9">
                <a:clrChange>
                  <a:clrFrom>
                    <a:srgbClr val="FFFFFF"/>
                  </a:clrFrom>
                  <a:clrTo>
                    <a:srgbClr val="FFFFFF">
                      <a:alpha val="0"/>
                    </a:srgbClr>
                  </a:clrTo>
                </a:clrChange>
              </a:blip>
              <a:stretch>
                <a:fillRect/>
              </a:stretch>
            </p:blipFill>
            <p:spPr>
              <a:xfrm rot="20633851">
                <a:off x="-8939000" y="7090475"/>
                <a:ext cx="1990400" cy="1990400"/>
              </a:xfrm>
              <a:prstGeom prst="rect">
                <a:avLst/>
              </a:prstGeom>
            </p:spPr>
          </p:pic>
          <p:pic>
            <p:nvPicPr>
              <p:cNvPr id="84" name="Picture 83"/>
              <p:cNvPicPr>
                <a:picLocks noChangeAspect="1"/>
              </p:cNvPicPr>
              <p:nvPr/>
            </p:nvPicPr>
            <p:blipFill>
              <a:blip r:embed="rId5">
                <a:clrChange>
                  <a:clrFrom>
                    <a:srgbClr val="FFFFFF"/>
                  </a:clrFrom>
                  <a:clrTo>
                    <a:srgbClr val="FFFFFF">
                      <a:alpha val="0"/>
                    </a:srgbClr>
                  </a:clrTo>
                </a:clrChange>
                <a:grayscl/>
              </a:blip>
              <a:stretch>
                <a:fillRect/>
              </a:stretch>
            </p:blipFill>
            <p:spPr>
              <a:xfrm rot="20978326" flipH="1">
                <a:off x="-9177681" y="7423076"/>
                <a:ext cx="2174603" cy="2174602"/>
              </a:xfrm>
              <a:prstGeom prst="rect">
                <a:avLst/>
              </a:prstGeom>
            </p:spPr>
          </p:pic>
        </p:grpSp>
        <p:sp>
          <p:nvSpPr>
            <p:cNvPr id="9" name="TextBox 8"/>
            <p:cNvSpPr txBox="1"/>
            <p:nvPr/>
          </p:nvSpPr>
          <p:spPr>
            <a:xfrm>
              <a:off x="863600" y="4985621"/>
              <a:ext cx="3227432" cy="461665"/>
            </a:xfrm>
            <a:prstGeom prst="rect">
              <a:avLst/>
            </a:prstGeom>
            <a:noFill/>
          </p:spPr>
          <p:txBody>
            <a:bodyPr wrap="square" rtlCol="0">
              <a:spAutoFit/>
            </a:bodyPr>
            <a:lstStyle/>
            <a:p>
              <a:pPr algn="ctr"/>
              <a:r>
                <a:rPr lang="en-US" altLang="zh-HK" sz="2400" dirty="0">
                  <a:solidFill>
                    <a:srgbClr val="91847F"/>
                  </a:solidFill>
                </a:rPr>
                <a:t>Area of gap</a:t>
              </a:r>
              <a:endParaRPr lang="zh-HK" altLang="en-US" sz="2400" dirty="0">
                <a:solidFill>
                  <a:srgbClr val="91847F"/>
                </a:solidFill>
              </a:endParaRPr>
            </a:p>
          </p:txBody>
        </p:sp>
      </p:grpSp>
    </p:spTree>
    <p:extLst>
      <p:ext uri="{BB962C8B-B14F-4D97-AF65-F5344CB8AC3E}">
        <p14:creationId xmlns:p14="http://schemas.microsoft.com/office/powerpoint/2010/main" val="141741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8"/>
                                        </p:tgtEl>
                                        <p:attrNameLst>
                                          <p:attrName>style.opacity</p:attrName>
                                        </p:attrNameLst>
                                      </p:cBhvr>
                                      <p:to>
                                        <p:strVal val="0.1"/>
                                      </p:to>
                                    </p:set>
                                    <p:animEffect filter="image" prLst="opacity: 0.1">
                                      <p:cBhvr rctx="IE">
                                        <p:cTn id="7" dur="indefinite"/>
                                        <p:tgtEl>
                                          <p:spTgt spid="28"/>
                                        </p:tgtEl>
                                      </p:cBhvr>
                                    </p:animEffect>
                                  </p:childTnLst>
                                </p:cTn>
                              </p:par>
                              <p:par>
                                <p:cTn id="8" presetID="9" presetClass="emph" presetSubtype="0" nodeType="withEffect">
                                  <p:stCondLst>
                                    <p:cond delay="0"/>
                                  </p:stCondLst>
                                  <p:childTnLst>
                                    <p:set>
                                      <p:cBhvr>
                                        <p:cTn id="9" dur="indefinite"/>
                                        <p:tgtEl>
                                          <p:spTgt spid="62"/>
                                        </p:tgtEl>
                                        <p:attrNameLst>
                                          <p:attrName>style.opacity</p:attrName>
                                        </p:attrNameLst>
                                      </p:cBhvr>
                                      <p:to>
                                        <p:strVal val="0.1"/>
                                      </p:to>
                                    </p:set>
                                    <p:animEffect filter="image" prLst="opacity: 0.1">
                                      <p:cBhvr rctx="IE">
                                        <p:cTn id="10" dur="indefinite"/>
                                        <p:tgtEl>
                                          <p:spTgt spid="62"/>
                                        </p:tgtEl>
                                      </p:cBhvr>
                                    </p:animEffect>
                                  </p:childTnLst>
                                </p:cTn>
                              </p:par>
                              <p:par>
                                <p:cTn id="11" presetID="9" presetClass="emph" presetSubtype="0" nodeType="withEffect">
                                  <p:stCondLst>
                                    <p:cond delay="0"/>
                                  </p:stCondLst>
                                  <p:childTnLst>
                                    <p:set>
                                      <p:cBhvr>
                                        <p:cTn id="12" dur="indefinite"/>
                                        <p:tgtEl>
                                          <p:spTgt spid="90"/>
                                        </p:tgtEl>
                                        <p:attrNameLst>
                                          <p:attrName>style.opacity</p:attrName>
                                        </p:attrNameLst>
                                      </p:cBhvr>
                                      <p:to>
                                        <p:strVal val="0.1"/>
                                      </p:to>
                                    </p:set>
                                    <p:animEffect filter="image" prLst="opacity: 0.1">
                                      <p:cBhvr rctx="IE">
                                        <p:cTn id="13" dur="indefinite"/>
                                        <p:tgtEl>
                                          <p:spTgt spid="90"/>
                                        </p:tgtEl>
                                      </p:cBhvr>
                                    </p:animEffect>
                                  </p:childTnLst>
                                </p:cTn>
                              </p:par>
                              <p:par>
                                <p:cTn id="14" presetID="9" presetClass="emph" presetSubtype="0" nodeType="withEffect">
                                  <p:stCondLst>
                                    <p:cond delay="0"/>
                                  </p:stCondLst>
                                  <p:childTnLst>
                                    <p:set>
                                      <p:cBhvr>
                                        <p:cTn id="15" dur="indefinite"/>
                                        <p:tgtEl>
                                          <p:spTgt spid="93"/>
                                        </p:tgtEl>
                                        <p:attrNameLst>
                                          <p:attrName>style.opacity</p:attrName>
                                        </p:attrNameLst>
                                      </p:cBhvr>
                                      <p:to>
                                        <p:strVal val="0.1"/>
                                      </p:to>
                                    </p:set>
                                    <p:animEffect filter="image" prLst="opacity: 0.1">
                                      <p:cBhvr rctx="IE">
                                        <p:cTn id="16" dur="indefinite"/>
                                        <p:tgtEl>
                                          <p:spTgt spid="93"/>
                                        </p:tgtEl>
                                      </p:cBhvr>
                                    </p:animEffect>
                                  </p:childTnLst>
                                </p:cTn>
                              </p:par>
                              <p:par>
                                <p:cTn id="17" presetID="9" presetClass="emph" presetSubtype="0" nodeType="withEffect">
                                  <p:stCondLst>
                                    <p:cond delay="0"/>
                                  </p:stCondLst>
                                  <p:childTnLst>
                                    <p:set>
                                      <p:cBhvr>
                                        <p:cTn id="18" dur="indefinite"/>
                                        <p:tgtEl>
                                          <p:spTgt spid="96"/>
                                        </p:tgtEl>
                                        <p:attrNameLst>
                                          <p:attrName>style.opacity</p:attrName>
                                        </p:attrNameLst>
                                      </p:cBhvr>
                                      <p:to>
                                        <p:strVal val="0.1"/>
                                      </p:to>
                                    </p:set>
                                    <p:animEffect filter="image" prLst="opacity: 0.1">
                                      <p:cBhvr rctx="IE">
                                        <p:cTn id="19" dur="indefinite"/>
                                        <p:tgtEl>
                                          <p:spTgt spid="96"/>
                                        </p:tgtEl>
                                      </p:cBhvr>
                                    </p:animEffect>
                                  </p:childTnLst>
                                </p:cTn>
                              </p:par>
                              <p:par>
                                <p:cTn id="20" presetID="9" presetClass="emph" presetSubtype="0" nodeType="withEffect">
                                  <p:stCondLst>
                                    <p:cond delay="0"/>
                                  </p:stCondLst>
                                  <p:childTnLst>
                                    <p:set>
                                      <p:cBhvr>
                                        <p:cTn id="21" dur="indefinite"/>
                                        <p:tgtEl>
                                          <p:spTgt spid="102"/>
                                        </p:tgtEl>
                                        <p:attrNameLst>
                                          <p:attrName>style.opacity</p:attrName>
                                        </p:attrNameLst>
                                      </p:cBhvr>
                                      <p:to>
                                        <p:strVal val="0.1"/>
                                      </p:to>
                                    </p:set>
                                    <p:animEffect filter="image" prLst="opacity: 0.1">
                                      <p:cBhvr rctx="IE">
                                        <p:cTn id="22" dur="indefinite"/>
                                        <p:tgtEl>
                                          <p:spTgt spid="102"/>
                                        </p:tgtEl>
                                      </p:cBhvr>
                                    </p:animEffect>
                                  </p:childTnLst>
                                </p:cTn>
                              </p:par>
                              <p:par>
                                <p:cTn id="23" presetID="9" presetClass="emph" presetSubtype="0" nodeType="withEffect">
                                  <p:stCondLst>
                                    <p:cond delay="0"/>
                                  </p:stCondLst>
                                  <p:childTnLst>
                                    <p:set>
                                      <p:cBhvr>
                                        <p:cTn id="24" dur="indefinite"/>
                                        <p:tgtEl>
                                          <p:spTgt spid="99"/>
                                        </p:tgtEl>
                                        <p:attrNameLst>
                                          <p:attrName>style.opacity</p:attrName>
                                        </p:attrNameLst>
                                      </p:cBhvr>
                                      <p:to>
                                        <p:strVal val="0.1"/>
                                      </p:to>
                                    </p:set>
                                    <p:animEffect filter="image" prLst="opacity: 0.1">
                                      <p:cBhvr rctx="IE">
                                        <p:cTn id="25" dur="indefinite"/>
                                        <p:tgtEl>
                                          <p:spTgt spid="99"/>
                                        </p:tgtEl>
                                      </p:cBhvr>
                                    </p:animEffect>
                                  </p:childTnLst>
                                </p:cTn>
                              </p:par>
                              <p:par>
                                <p:cTn id="26" presetID="9" presetClass="emph" presetSubtype="0" nodeType="withEffect">
                                  <p:stCondLst>
                                    <p:cond delay="0"/>
                                  </p:stCondLst>
                                  <p:childTnLst>
                                    <p:set>
                                      <p:cBhvr>
                                        <p:cTn id="27" dur="indefinite"/>
                                        <p:tgtEl>
                                          <p:spTgt spid="108"/>
                                        </p:tgtEl>
                                        <p:attrNameLst>
                                          <p:attrName>style.opacity</p:attrName>
                                        </p:attrNameLst>
                                      </p:cBhvr>
                                      <p:to>
                                        <p:strVal val="0.1"/>
                                      </p:to>
                                    </p:set>
                                    <p:animEffect filter="image" prLst="opacity: 0.1">
                                      <p:cBhvr rctx="IE">
                                        <p:cTn id="28" dur="indefinite"/>
                                        <p:tgtEl>
                                          <p:spTgt spid="108"/>
                                        </p:tgtEl>
                                      </p:cBhvr>
                                    </p:animEffect>
                                  </p:childTnLst>
                                </p:cTn>
                              </p:par>
                              <p:par>
                                <p:cTn id="29" presetID="9" presetClass="emph" presetSubtype="0" nodeType="withEffect">
                                  <p:stCondLst>
                                    <p:cond delay="0"/>
                                  </p:stCondLst>
                                  <p:childTnLst>
                                    <p:set>
                                      <p:cBhvr>
                                        <p:cTn id="30" dur="indefinite"/>
                                        <p:tgtEl>
                                          <p:spTgt spid="105"/>
                                        </p:tgtEl>
                                        <p:attrNameLst>
                                          <p:attrName>style.opacity</p:attrName>
                                        </p:attrNameLst>
                                      </p:cBhvr>
                                      <p:to>
                                        <p:strVal val="0.1"/>
                                      </p:to>
                                    </p:set>
                                    <p:animEffect filter="image" prLst="opacity: 0.1">
                                      <p:cBhvr rctx="IE">
                                        <p:cTn id="31" dur="indefinite"/>
                                        <p:tgtEl>
                                          <p:spTgt spid="105"/>
                                        </p:tgtEl>
                                      </p:cBhvr>
                                    </p:animEffect>
                                  </p:childTnLst>
                                </p:cTn>
                              </p:par>
                              <p:par>
                                <p:cTn id="32" presetID="9" presetClass="emph" presetSubtype="0" nodeType="withEffect">
                                  <p:stCondLst>
                                    <p:cond delay="0"/>
                                  </p:stCondLst>
                                  <p:childTnLst>
                                    <p:set>
                                      <p:cBhvr>
                                        <p:cTn id="33" dur="indefinite"/>
                                        <p:tgtEl>
                                          <p:spTgt spid="87"/>
                                        </p:tgtEl>
                                        <p:attrNameLst>
                                          <p:attrName>style.opacity</p:attrName>
                                        </p:attrNameLst>
                                      </p:cBhvr>
                                      <p:to>
                                        <p:strVal val="0.1"/>
                                      </p:to>
                                    </p:set>
                                    <p:animEffect filter="image" prLst="opacity: 0.1">
                                      <p:cBhvr rctx="IE">
                                        <p:cTn id="34" dur="indefinite"/>
                                        <p:tgtEl>
                                          <p:spTgt spid="87"/>
                                        </p:tgtEl>
                                      </p:cBhvr>
                                    </p:animEffect>
                                  </p:childTnLst>
                                </p:cTn>
                              </p:par>
                            </p:childTnLst>
                          </p:cTn>
                        </p:par>
                        <p:par>
                          <p:cTn id="35" fill="hold">
                            <p:stCondLst>
                              <p:cond delay="0"/>
                            </p:stCondLst>
                            <p:childTnLst>
                              <p:par>
                                <p:cTn id="36" presetID="10" presetClass="entr" presetSubtype="0" fill="hold" nodeType="afterEffect">
                                  <p:stCondLst>
                                    <p:cond delay="0"/>
                                  </p:stCondLst>
                                  <p:childTnLst>
                                    <p:set>
                                      <p:cBhvr>
                                        <p:cTn id="37" dur="1" fill="hold">
                                          <p:stCondLst>
                                            <p:cond delay="0"/>
                                          </p:stCondLst>
                                        </p:cTn>
                                        <p:tgtEl>
                                          <p:spTgt spid="41">
                                            <p:txEl>
                                              <p:pRg st="0" end="0"/>
                                            </p:txEl>
                                          </p:spTgt>
                                        </p:tgtEl>
                                        <p:attrNameLst>
                                          <p:attrName>style.visibility</p:attrName>
                                        </p:attrNameLst>
                                      </p:cBhvr>
                                      <p:to>
                                        <p:strVal val="visible"/>
                                      </p:to>
                                    </p:set>
                                    <p:animEffect transition="in" filter="fade">
                                      <p:cBhvr>
                                        <p:cTn id="38" dur="500"/>
                                        <p:tgtEl>
                                          <p:spTgt spid="4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1000"/>
                            </p:stCondLst>
                            <p:childTnLst>
                              <p:par>
                                <p:cTn id="49" presetID="35" presetClass="emph" presetSubtype="0" repeatCount="3000" fill="hold" grpId="1" nodeType="afterEffect">
                                  <p:stCondLst>
                                    <p:cond delay="250"/>
                                  </p:stCondLst>
                                  <p:childTnLst>
                                    <p:anim calcmode="discrete" valueType="str">
                                      <p:cBhvr>
                                        <p:cTn id="50" dur="75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par>
                          <p:cTn id="60" fill="hold">
                            <p:stCondLst>
                              <p:cond delay="1000"/>
                            </p:stCondLst>
                            <p:childTnLst>
                              <p:par>
                                <p:cTn id="61" presetID="35" presetClass="emph" presetSubtype="0" repeatCount="3000" fill="hold" grpId="1" nodeType="afterEffect">
                                  <p:stCondLst>
                                    <p:cond delay="250"/>
                                  </p:stCondLst>
                                  <p:childTnLst>
                                    <p:anim calcmode="discrete" valueType="str">
                                      <p:cBhvr>
                                        <p:cTn id="62" dur="75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2" nodeType="clickEffect">
                                  <p:stCondLst>
                                    <p:cond delay="0"/>
                                  </p:stCondLst>
                                  <p:childTnLst>
                                    <p:animEffect transition="out" filter="fade">
                                      <p:cBhvr>
                                        <p:cTn id="66" dur="500"/>
                                        <p:tgtEl>
                                          <p:spTgt spid="8"/>
                                        </p:tgtEl>
                                      </p:cBhvr>
                                    </p:animEffect>
                                    <p:set>
                                      <p:cBhvr>
                                        <p:cTn id="67" dur="1" fill="hold">
                                          <p:stCondLst>
                                            <p:cond delay="499"/>
                                          </p:stCondLst>
                                        </p:cTn>
                                        <p:tgtEl>
                                          <p:spTgt spid="8"/>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500"/>
                                        <p:tgtEl>
                                          <p:spTgt spid="6"/>
                                        </p:tgtEl>
                                      </p:cBhvr>
                                    </p:animEffect>
                                    <p:set>
                                      <p:cBhvr>
                                        <p:cTn id="70" dur="1" fill="hold">
                                          <p:stCondLst>
                                            <p:cond delay="499"/>
                                          </p:stCondLst>
                                        </p:cTn>
                                        <p:tgtEl>
                                          <p:spTgt spid="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0"/>
                                        </p:tgtEl>
                                      </p:cBhvr>
                                    </p:animEffect>
                                    <p:set>
                                      <p:cBhvr>
                                        <p:cTn id="76" dur="1" fill="hold">
                                          <p:stCondLst>
                                            <p:cond delay="499"/>
                                          </p:stCondLst>
                                        </p:cTn>
                                        <p:tgtEl>
                                          <p:spTgt spid="10"/>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41">
                                            <p:txEl>
                                              <p:pRg st="0" end="0"/>
                                            </p:txEl>
                                          </p:spTgt>
                                        </p:tgtEl>
                                      </p:cBhvr>
                                    </p:animEffect>
                                    <p:set>
                                      <p:cBhvr>
                                        <p:cTn id="79" dur="1" fill="hold">
                                          <p:stCondLst>
                                            <p:cond delay="499"/>
                                          </p:stCondLst>
                                        </p:cTn>
                                        <p:tgtEl>
                                          <p:spTgt spid="41">
                                            <p:txEl>
                                              <p:pRg st="0" end="0"/>
                                            </p:txEl>
                                          </p:spTgt>
                                        </p:tgtEl>
                                        <p:attrNameLst>
                                          <p:attrName>style.visibility</p:attrName>
                                        </p:attrNameLst>
                                      </p:cBhvr>
                                      <p:to>
                                        <p:strVal val="hidden"/>
                                      </p:to>
                                    </p:set>
                                  </p:childTnLst>
                                </p:cTn>
                              </p:par>
                            </p:childTnLst>
                          </p:cTn>
                        </p:par>
                        <p:par>
                          <p:cTn id="80" fill="hold">
                            <p:stCondLst>
                              <p:cond delay="500"/>
                            </p:stCondLst>
                            <p:childTnLst>
                              <p:par>
                                <p:cTn id="81" presetID="9" presetClass="emph" presetSubtype="0" grpId="1" nodeType="afterEffect">
                                  <p:stCondLst>
                                    <p:cond delay="0"/>
                                  </p:stCondLst>
                                  <p:childTnLst>
                                    <p:set>
                                      <p:cBhvr>
                                        <p:cTn id="82" dur="indefinite"/>
                                        <p:tgtEl>
                                          <p:spTgt spid="28"/>
                                        </p:tgtEl>
                                        <p:attrNameLst>
                                          <p:attrName>style.opacity</p:attrName>
                                        </p:attrNameLst>
                                      </p:cBhvr>
                                      <p:to>
                                        <p:strVal val="1"/>
                                      </p:to>
                                    </p:set>
                                    <p:animEffect filter="image" prLst="opacity: 1">
                                      <p:cBhvr rctx="IE">
                                        <p:cTn id="83" dur="indefinite"/>
                                        <p:tgtEl>
                                          <p:spTgt spid="28"/>
                                        </p:tgtEl>
                                      </p:cBhvr>
                                    </p:animEffect>
                                  </p:childTnLst>
                                </p:cTn>
                              </p:par>
                              <p:par>
                                <p:cTn id="84" presetID="9" presetClass="emph" presetSubtype="0" nodeType="withEffect">
                                  <p:stCondLst>
                                    <p:cond delay="0"/>
                                  </p:stCondLst>
                                  <p:childTnLst>
                                    <p:set>
                                      <p:cBhvr>
                                        <p:cTn id="85" dur="indefinite"/>
                                        <p:tgtEl>
                                          <p:spTgt spid="62"/>
                                        </p:tgtEl>
                                        <p:attrNameLst>
                                          <p:attrName>style.opacity</p:attrName>
                                        </p:attrNameLst>
                                      </p:cBhvr>
                                      <p:to>
                                        <p:strVal val="1"/>
                                      </p:to>
                                    </p:set>
                                    <p:animEffect filter="image" prLst="opacity: 1">
                                      <p:cBhvr rctx="IE">
                                        <p:cTn id="86" dur="indefinite"/>
                                        <p:tgtEl>
                                          <p:spTgt spid="62"/>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500"/>
                                        <p:tgtEl>
                                          <p:spTgt spid="6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fade">
                                      <p:cBhvr>
                                        <p:cTn id="93" dur="500"/>
                                        <p:tgtEl>
                                          <p:spTgt spid="61"/>
                                        </p:tgtEl>
                                      </p:cBhvr>
                                    </p:animEffect>
                                  </p:childTnLst>
                                </p:cTn>
                              </p:par>
                              <p:par>
                                <p:cTn id="94" presetID="9" presetClass="emph" presetSubtype="0" nodeType="withEffect">
                                  <p:stCondLst>
                                    <p:cond delay="0"/>
                                  </p:stCondLst>
                                  <p:childTnLst>
                                    <p:set>
                                      <p:cBhvr>
                                        <p:cTn id="95" dur="indefinite"/>
                                        <p:tgtEl>
                                          <p:spTgt spid="87"/>
                                        </p:tgtEl>
                                        <p:attrNameLst>
                                          <p:attrName>style.opacity</p:attrName>
                                        </p:attrNameLst>
                                      </p:cBhvr>
                                      <p:to>
                                        <p:strVal val="1"/>
                                      </p:to>
                                    </p:set>
                                    <p:animEffect filter="image" prLst="opacity: 1">
                                      <p:cBhvr rctx="IE">
                                        <p:cTn id="96" dur="indefinite"/>
                                        <p:tgtEl>
                                          <p:spTgt spid="8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fade">
                                      <p:cBhvr>
                                        <p:cTn id="101" dur="500"/>
                                        <p:tgtEl>
                                          <p:spTgt spid="50"/>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90"/>
                                        </p:tgtEl>
                                      </p:cBhvr>
                                    </p:animEffect>
                                    <p:set>
                                      <p:cBhvr>
                                        <p:cTn id="106" dur="1" fill="hold">
                                          <p:stCondLst>
                                            <p:cond delay="499"/>
                                          </p:stCondLst>
                                        </p:cTn>
                                        <p:tgtEl>
                                          <p:spTgt spid="90"/>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93"/>
                                        </p:tgtEl>
                                      </p:cBhvr>
                                    </p:animEffect>
                                    <p:set>
                                      <p:cBhvr>
                                        <p:cTn id="109" dur="1" fill="hold">
                                          <p:stCondLst>
                                            <p:cond delay="499"/>
                                          </p:stCondLst>
                                        </p:cTn>
                                        <p:tgtEl>
                                          <p:spTgt spid="93"/>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96"/>
                                        </p:tgtEl>
                                      </p:cBhvr>
                                    </p:animEffect>
                                    <p:set>
                                      <p:cBhvr>
                                        <p:cTn id="112" dur="1" fill="hold">
                                          <p:stCondLst>
                                            <p:cond delay="499"/>
                                          </p:stCondLst>
                                        </p:cTn>
                                        <p:tgtEl>
                                          <p:spTgt spid="96"/>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02"/>
                                        </p:tgtEl>
                                      </p:cBhvr>
                                    </p:animEffect>
                                    <p:set>
                                      <p:cBhvr>
                                        <p:cTn id="115" dur="1" fill="hold">
                                          <p:stCondLst>
                                            <p:cond delay="499"/>
                                          </p:stCondLst>
                                        </p:cTn>
                                        <p:tgtEl>
                                          <p:spTgt spid="102"/>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99"/>
                                        </p:tgtEl>
                                      </p:cBhvr>
                                    </p:animEffect>
                                    <p:set>
                                      <p:cBhvr>
                                        <p:cTn id="118" dur="1" fill="hold">
                                          <p:stCondLst>
                                            <p:cond delay="499"/>
                                          </p:stCondLst>
                                        </p:cTn>
                                        <p:tgtEl>
                                          <p:spTgt spid="9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08"/>
                                        </p:tgtEl>
                                      </p:cBhvr>
                                    </p:animEffect>
                                    <p:set>
                                      <p:cBhvr>
                                        <p:cTn id="121" dur="1" fill="hold">
                                          <p:stCondLst>
                                            <p:cond delay="499"/>
                                          </p:stCondLst>
                                        </p:cTn>
                                        <p:tgtEl>
                                          <p:spTgt spid="108"/>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5"/>
                                        </p:tgtEl>
                                      </p:cBhvr>
                                    </p:animEffect>
                                    <p:set>
                                      <p:cBhvr>
                                        <p:cTn id="124" dur="1" fill="hold">
                                          <p:stCondLst>
                                            <p:cond delay="499"/>
                                          </p:stCondLst>
                                        </p:cTn>
                                        <p:tgtEl>
                                          <p:spTgt spid="105"/>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87"/>
                                        </p:tgtEl>
                                      </p:cBhvr>
                                    </p:animEffect>
                                    <p:set>
                                      <p:cBhvr>
                                        <p:cTn id="127" dur="1" fill="hold">
                                          <p:stCondLst>
                                            <p:cond delay="499"/>
                                          </p:stCondLst>
                                        </p:cTn>
                                        <p:tgtEl>
                                          <p:spTgt spid="87"/>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1"/>
                                        </p:tgtEl>
                                      </p:cBhvr>
                                    </p:animEffect>
                                    <p:set>
                                      <p:cBhvr>
                                        <p:cTn id="130" dur="1" fill="hold">
                                          <p:stCondLst>
                                            <p:cond delay="4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60"/>
                                        </p:tgtEl>
                                      </p:cBhvr>
                                    </p:animEffect>
                                    <p:set>
                                      <p:cBhvr>
                                        <p:cTn id="133" dur="1" fill="hold">
                                          <p:stCondLst>
                                            <p:cond delay="499"/>
                                          </p:stCondLst>
                                        </p:cTn>
                                        <p:tgtEl>
                                          <p:spTgt spid="60"/>
                                        </p:tgtEl>
                                        <p:attrNameLst>
                                          <p:attrName>style.visibility</p:attrName>
                                        </p:attrNameLst>
                                      </p:cBhvr>
                                      <p:to>
                                        <p:strVal val="hidden"/>
                                      </p:to>
                                    </p:set>
                                  </p:childTnLst>
                                </p:cTn>
                              </p:par>
                              <p:par>
                                <p:cTn id="134" presetID="10" presetClass="entr" presetSubtype="0" fill="hold" nodeType="withEffect">
                                  <p:stCondLst>
                                    <p:cond delay="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500"/>
                                        <p:tgtEl>
                                          <p:spTgt spid="63"/>
                                        </p:tgtEl>
                                      </p:cBhvr>
                                    </p:animEffect>
                                  </p:childTnLst>
                                </p:cTn>
                              </p:par>
                            </p:childTnLst>
                          </p:cTn>
                        </p:par>
                        <p:par>
                          <p:cTn id="137" fill="hold">
                            <p:stCondLst>
                              <p:cond delay="500"/>
                            </p:stCondLst>
                            <p:childTnLst>
                              <p:par>
                                <p:cTn id="138" presetID="22" presetClass="entr" presetSubtype="1" fill="hold" nodeType="afterEffect">
                                  <p:stCondLst>
                                    <p:cond delay="0"/>
                                  </p:stCondLst>
                                  <p:childTnLst>
                                    <p:set>
                                      <p:cBhvr>
                                        <p:cTn id="139" dur="1" fill="hold">
                                          <p:stCondLst>
                                            <p:cond delay="0"/>
                                          </p:stCondLst>
                                        </p:cTn>
                                        <p:tgtEl>
                                          <p:spTgt spid="72"/>
                                        </p:tgtEl>
                                        <p:attrNameLst>
                                          <p:attrName>style.visibility</p:attrName>
                                        </p:attrNameLst>
                                      </p:cBhvr>
                                      <p:to>
                                        <p:strVal val="visible"/>
                                      </p:to>
                                    </p:set>
                                    <p:animEffect transition="in" filter="wipe(up)">
                                      <p:cBhvr>
                                        <p:cTn id="140" dur="500"/>
                                        <p:tgtEl>
                                          <p:spTgt spid="7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1"/>
                                        </p:tgtEl>
                                        <p:attrNameLst>
                                          <p:attrName>style.visibility</p:attrName>
                                        </p:attrNameLst>
                                      </p:cBhvr>
                                      <p:to>
                                        <p:strVal val="visible"/>
                                      </p:to>
                                    </p:set>
                                    <p:animEffect transition="in" filter="fade">
                                      <p:cBhvr>
                                        <p:cTn id="14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28" grpId="0"/>
      <p:bldP spid="28" grpId="1"/>
      <p:bldP spid="60" grpId="0" animBg="1"/>
      <p:bldP spid="60" grpId="1" animBg="1"/>
      <p:bldP spid="61" grpId="0"/>
      <p:bldP spid="61" grpId="1"/>
      <p:bldP spid="81" grpId="0" animBg="1"/>
      <p:bldP spid="6" grpId="0" animBg="1"/>
      <p:bldP spid="6" grpId="1" animBg="1"/>
      <p:bldP spid="6" grpId="2" animBg="1"/>
      <p:bldP spid="8" grpId="0" animBg="1"/>
      <p:bldP spid="8" grpId="1" animBg="1"/>
      <p:bldP spid="8"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latin typeface="+mj-lt"/>
              </a:rPr>
              <a:t>Results</a:t>
            </a:r>
          </a:p>
        </p:txBody>
      </p:sp>
    </p:spTree>
    <p:extLst>
      <p:ext uri="{BB962C8B-B14F-4D97-AF65-F5344CB8AC3E}">
        <p14:creationId xmlns:p14="http://schemas.microsoft.com/office/powerpoint/2010/main" val="1893233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HK" dirty="0"/>
              <a:t>Icons in PAD</a:t>
            </a:r>
            <a:endParaRPr lang="zh-HK" altLang="en-US" dirty="0"/>
          </a:p>
        </p:txBody>
      </p:sp>
      <p:sp>
        <p:nvSpPr>
          <p:cNvPr id="2" name="Title 1"/>
          <p:cNvSpPr>
            <a:spLocks noGrp="1"/>
          </p:cNvSpPr>
          <p:nvPr>
            <p:ph type="title"/>
          </p:nvPr>
        </p:nvSpPr>
        <p:spPr/>
        <p:txBody>
          <a:bodyPr/>
          <a:lstStyle/>
          <a:p>
            <a:r>
              <a:rPr lang="en-US" dirty="0"/>
              <a:t>Result</a:t>
            </a:r>
          </a:p>
        </p:txBody>
      </p:sp>
      <p:pic>
        <p:nvPicPr>
          <p:cNvPr id="11" name="video-seq-010-pad">
            <a:hlinkClick r:id="" action="ppaction://media"/>
          </p:cNvPr>
          <p:cNvPicPr>
            <a:picLocks noChangeAspect="1"/>
          </p:cNvPicPr>
          <p:nvPr>
            <a:videoFile r:link="rId2"/>
            <p:extLst>
              <p:ext uri="{DAA4B4D4-6D71-4841-9C94-3DE7FCFB9230}">
                <p14:media xmlns:p14="http://schemas.microsoft.com/office/powerpoint/2010/main" r:embed="rId1">
                  <p14:bmkLst/>
                </p14:media>
              </p:ext>
            </p:extLst>
          </p:nvPr>
        </p:nvPicPr>
        <p:blipFill>
          <a:blip r:embed="rId5"/>
          <a:stretch>
            <a:fillRect/>
          </a:stretch>
        </p:blipFill>
        <p:spPr>
          <a:xfrm>
            <a:off x="1064624" y="2105878"/>
            <a:ext cx="7208108" cy="4054560"/>
          </a:xfrm>
          <a:prstGeom prst="rect">
            <a:avLst/>
          </a:prstGeom>
        </p:spPr>
      </p:pic>
      <p:sp>
        <p:nvSpPr>
          <p:cNvPr id="4" name="Rectangle 3"/>
          <p:cNvSpPr/>
          <p:nvPr/>
        </p:nvSpPr>
        <p:spPr>
          <a:xfrm>
            <a:off x="4132053" y="5891842"/>
            <a:ext cx="1086928" cy="1811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4"/>
          </p:nvPr>
        </p:nvSpPr>
        <p:spPr/>
        <p:txBody>
          <a:bodyPr/>
          <a:lstStyle/>
          <a:p>
            <a:fld id="{9F58998E-2429-314E-B86C-A079AABAA7E0}" type="slidenum">
              <a:rPr lang="en-US" smtClean="0"/>
              <a:t>22</a:t>
            </a:fld>
            <a:endParaRPr lang="en-US"/>
          </a:p>
        </p:txBody>
      </p:sp>
    </p:spTree>
    <p:extLst>
      <p:ext uri="{BB962C8B-B14F-4D97-AF65-F5344CB8AC3E}">
        <p14:creationId xmlns:p14="http://schemas.microsoft.com/office/powerpoint/2010/main" val="346689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
                                  </p:stCondLst>
                                  <p:childTnLst>
                                    <p:cmd type="call" cmd="playFrom(0.0)">
                                      <p:cBhvr>
                                        <p:cTn id="6" dur="96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7" name="Au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contrast="20000"/>
          </a:blip>
          <a:srcRect l="9384" r="9392"/>
          <a:stretch/>
        </p:blipFill>
        <p:spPr>
          <a:xfrm>
            <a:off x="2457859" y="2188067"/>
            <a:ext cx="4270828" cy="3943110"/>
          </a:xfrm>
          <a:prstGeom prst="rect">
            <a:avLst/>
          </a:prstGeom>
        </p:spPr>
      </p:pic>
      <p:sp>
        <p:nvSpPr>
          <p:cNvPr id="5" name="Rectangle 4"/>
          <p:cNvSpPr/>
          <p:nvPr/>
        </p:nvSpPr>
        <p:spPr>
          <a:xfrm>
            <a:off x="2086924" y="2162327"/>
            <a:ext cx="4900472"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457858" y="6123800"/>
            <a:ext cx="4270829"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0"/>
          </p:nvPr>
        </p:nvSpPr>
        <p:spPr/>
        <p:txBody>
          <a:bodyPr/>
          <a:lstStyle/>
          <a:p>
            <a:r>
              <a:rPr lang="en-US" altLang="zh-HK" dirty="0"/>
              <a:t>Australia animal</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23</a:t>
            </a:fld>
            <a:endParaRPr lang="en-US"/>
          </a:p>
        </p:txBody>
      </p:sp>
    </p:spTree>
    <p:extLst>
      <p:ext uri="{BB962C8B-B14F-4D97-AF65-F5344CB8AC3E}">
        <p14:creationId xmlns:p14="http://schemas.microsoft.com/office/powerpoint/2010/main" val="61510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
                                  </p:stCondLst>
                                  <p:childTnLst>
                                    <p:cmd type="call" cmd="playFrom(0.0)">
                                      <p:cBhvr>
                                        <p:cTn id="6" dur="35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HK" dirty="0"/>
              <a:t>Australia animal in different scale</a:t>
            </a:r>
            <a:endParaRPr lang="zh-HK" altLang="en-US" dirty="0"/>
          </a:p>
        </p:txBody>
      </p:sp>
      <p:sp>
        <p:nvSpPr>
          <p:cNvPr id="2" name="Title 1"/>
          <p:cNvSpPr>
            <a:spLocks noGrp="1"/>
          </p:cNvSpPr>
          <p:nvPr>
            <p:ph type="title"/>
          </p:nvPr>
        </p:nvSpPr>
        <p:spPr/>
        <p:txBody>
          <a:bodyPr/>
          <a:lstStyle/>
          <a:p>
            <a:r>
              <a:rPr lang="en-US" dirty="0"/>
              <a:t>Result</a:t>
            </a:r>
          </a:p>
        </p:txBody>
      </p:sp>
      <p:pic>
        <p:nvPicPr>
          <p:cNvPr id="11" name="Picture 10"/>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11000"/>
                    </a14:imgEffect>
                    <a14:imgEffect>
                      <a14:colorTemperature colorTemp="8800"/>
                    </a14:imgEffect>
                    <a14:imgEffect>
                      <a14:saturation sat="66000"/>
                    </a14:imgEffect>
                    <a14:imgEffect>
                      <a14:brightnessContrast bright="20000"/>
                    </a14:imgEffect>
                  </a14:imgLayer>
                </a14:imgProps>
              </a:ext>
              <a:ext uri="{28A0092B-C50C-407E-A947-70E740481C1C}">
                <a14:useLocalDpi xmlns:a14="http://schemas.microsoft.com/office/drawing/2010/main"/>
              </a:ext>
            </a:extLst>
          </a:blip>
          <a:stretch>
            <a:fillRect/>
          </a:stretch>
        </p:blipFill>
        <p:spPr>
          <a:xfrm>
            <a:off x="2080844" y="1862890"/>
            <a:ext cx="5005756" cy="4588710"/>
          </a:xfrm>
          <a:prstGeom prst="rect">
            <a:avLst/>
          </a:prstGeom>
        </p:spPr>
      </p:pic>
      <p:pic>
        <p:nvPicPr>
          <p:cNvPr id="13" name="Picture 12"/>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11000"/>
                    </a14:imgEffect>
                    <a14:imgEffect>
                      <a14:colorTemperature colorTemp="8800"/>
                    </a14:imgEffect>
                    <a14:imgEffect>
                      <a14:saturation sat="66000"/>
                    </a14:imgEffect>
                    <a14:imgEffect>
                      <a14:brightnessContrast bright="20000"/>
                    </a14:imgEffect>
                  </a14:imgLayer>
                </a14:imgProps>
              </a:ext>
              <a:ext uri="{28A0092B-C50C-407E-A947-70E740481C1C}">
                <a14:useLocalDpi xmlns:a14="http://schemas.microsoft.com/office/drawing/2010/main"/>
              </a:ext>
            </a:extLst>
          </a:blip>
          <a:stretch>
            <a:fillRect/>
          </a:stretch>
        </p:blipFill>
        <p:spPr>
          <a:xfrm>
            <a:off x="2080844" y="1862890"/>
            <a:ext cx="5005756" cy="4588710"/>
          </a:xfrm>
          <a:prstGeom prst="rect">
            <a:avLst/>
          </a:prstGeom>
        </p:spPr>
      </p:pic>
      <p:sp>
        <p:nvSpPr>
          <p:cNvPr id="4" name="Slide Number Placeholder 3"/>
          <p:cNvSpPr>
            <a:spLocks noGrp="1"/>
          </p:cNvSpPr>
          <p:nvPr>
            <p:ph type="sldNum" sz="quarter" idx="4"/>
          </p:nvPr>
        </p:nvSpPr>
        <p:spPr/>
        <p:txBody>
          <a:bodyPr/>
          <a:lstStyle/>
          <a:p>
            <a:fld id="{9F58998E-2429-314E-B86C-A079AABAA7E0}" type="slidenum">
              <a:rPr lang="en-US" smtClean="0"/>
              <a:t>24</a:t>
            </a:fld>
            <a:endParaRPr lang="en-US"/>
          </a:p>
        </p:txBody>
      </p:sp>
    </p:spTree>
    <p:extLst>
      <p:ext uri="{BB962C8B-B14F-4D97-AF65-F5344CB8AC3E}">
        <p14:creationId xmlns:p14="http://schemas.microsoft.com/office/powerpoint/2010/main" val="233645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HK" dirty="0"/>
              <a:t>Doodle with line arts</a:t>
            </a:r>
            <a:endParaRPr lang="zh-HK" altLang="en-US" dirty="0"/>
          </a:p>
        </p:txBody>
      </p:sp>
      <p:sp>
        <p:nvSpPr>
          <p:cNvPr id="2" name="Title 1"/>
          <p:cNvSpPr>
            <a:spLocks noGrp="1"/>
          </p:cNvSpPr>
          <p:nvPr>
            <p:ph type="title"/>
          </p:nvPr>
        </p:nvSpPr>
        <p:spPr/>
        <p:txBody>
          <a:bodyPr/>
          <a:lstStyle/>
          <a:p>
            <a:r>
              <a:rPr lang="en-US" dirty="0"/>
              <a:t>Result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97211" y="2069852"/>
            <a:ext cx="5992124" cy="4163386"/>
          </a:xfrm>
          <a:prstGeom prst="rect">
            <a:avLst/>
          </a:prstGeom>
        </p:spPr>
      </p:pic>
      <p:sp>
        <p:nvSpPr>
          <p:cNvPr id="4" name="Slide Number Placeholder 3"/>
          <p:cNvSpPr>
            <a:spLocks noGrp="1"/>
          </p:cNvSpPr>
          <p:nvPr>
            <p:ph type="sldNum" sz="quarter" idx="4"/>
          </p:nvPr>
        </p:nvSpPr>
        <p:spPr/>
        <p:txBody>
          <a:bodyPr/>
          <a:lstStyle/>
          <a:p>
            <a:fld id="{9F58998E-2429-314E-B86C-A079AABAA7E0}" type="slidenum">
              <a:rPr lang="en-US" smtClean="0"/>
              <a:t>25</a:t>
            </a:fld>
            <a:endParaRPr lang="en-US"/>
          </a:p>
        </p:txBody>
      </p:sp>
    </p:spTree>
    <p:extLst>
      <p:ext uri="{BB962C8B-B14F-4D97-AF65-F5344CB8AC3E}">
        <p14:creationId xmlns:p14="http://schemas.microsoft.com/office/powerpoint/2010/main" val="338778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a:t>Optional Deformation</a:t>
            </a:r>
            <a:endParaRPr lang="zh-HK" altLang="en-US" dirty="0"/>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0222" y="1125113"/>
            <a:ext cx="7889624" cy="5595465"/>
          </a:xfrm>
          <a:prstGeom prst="rect">
            <a:avLst/>
          </a:prstGeom>
        </p:spPr>
      </p:pic>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0192" y="1124607"/>
            <a:ext cx="7889167" cy="5596869"/>
          </a:xfrm>
          <a:prstGeom prst="rect">
            <a:avLst/>
          </a:prstGeom>
        </p:spPr>
      </p:pic>
      <p:sp>
        <p:nvSpPr>
          <p:cNvPr id="3" name="Slide Number Placeholder 2"/>
          <p:cNvSpPr>
            <a:spLocks noGrp="1"/>
          </p:cNvSpPr>
          <p:nvPr>
            <p:ph type="sldNum" sz="quarter" idx="4"/>
          </p:nvPr>
        </p:nvSpPr>
        <p:spPr/>
        <p:txBody>
          <a:bodyPr/>
          <a:lstStyle/>
          <a:p>
            <a:fld id="{9F58998E-2429-314E-B86C-A079AABAA7E0}" type="slidenum">
              <a:rPr lang="en-US" smtClean="0"/>
              <a:t>26</a:t>
            </a:fld>
            <a:endParaRPr lang="en-US"/>
          </a:p>
        </p:txBody>
      </p:sp>
    </p:spTree>
    <p:extLst>
      <p:ext uri="{BB962C8B-B14F-4D97-AF65-F5344CB8AC3E}">
        <p14:creationId xmlns:p14="http://schemas.microsoft.com/office/powerpoint/2010/main" val="190155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xit" presetSubtype="0" fill="hold" nodeType="withEffect">
                                  <p:stCondLst>
                                    <p:cond delay="0"/>
                                  </p:stCondLst>
                                  <p:childTnLst>
                                    <p:animEffect transition="out" filter="fade">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a:xfrm>
            <a:off x="358814" y="1520571"/>
            <a:ext cx="4889689" cy="4314172"/>
          </a:xfrm>
        </p:spPr>
        <p:txBody>
          <a:bodyPr>
            <a:normAutofit/>
          </a:bodyPr>
          <a:lstStyle/>
          <a:p>
            <a:r>
              <a:rPr lang="en-US" altLang="zh-HK" dirty="0"/>
              <a:t>Refine the result</a:t>
            </a:r>
          </a:p>
          <a:p>
            <a:endParaRPr lang="en-US" altLang="zh-HK" dirty="0"/>
          </a:p>
          <a:p>
            <a:r>
              <a:rPr lang="en-US" altLang="zh-HK" dirty="0"/>
              <a:t>Scribble to remove tiles</a:t>
            </a:r>
          </a:p>
          <a:p>
            <a:endParaRPr lang="en-US" altLang="zh-HK" dirty="0"/>
          </a:p>
          <a:p>
            <a:r>
              <a:rPr lang="en-US" altLang="zh-HK" dirty="0"/>
              <a:t>Refill the empty region with randomness</a:t>
            </a:r>
          </a:p>
          <a:p>
            <a:pPr lvl="1"/>
            <a:endParaRPr lang="en-US" altLang="zh-HK" dirty="0"/>
          </a:p>
        </p:txBody>
      </p:sp>
      <p:sp>
        <p:nvSpPr>
          <p:cNvPr id="2" name="Title 1"/>
          <p:cNvSpPr>
            <a:spLocks noGrp="1"/>
          </p:cNvSpPr>
          <p:nvPr>
            <p:ph type="title"/>
          </p:nvPr>
        </p:nvSpPr>
        <p:spPr/>
        <p:txBody>
          <a:bodyPr>
            <a:normAutofit/>
          </a:bodyPr>
          <a:lstStyle/>
          <a:p>
            <a:r>
              <a:rPr lang="en-US" altLang="zh-HK" dirty="0"/>
              <a:t>User-Controlled Refinement</a:t>
            </a:r>
            <a:endParaRPr lang="zh-HK" altLang="en-US" dirty="0"/>
          </a:p>
        </p:txBody>
      </p:sp>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4786558" y="1749860"/>
            <a:ext cx="3530461" cy="3620453"/>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4792543" y="1749738"/>
            <a:ext cx="3518126" cy="3884597"/>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4559780" y="1749738"/>
            <a:ext cx="3792014" cy="3884597"/>
          </a:xfrm>
          <a:prstGeom prst="rect">
            <a:avLst/>
          </a:prstGeom>
        </p:spPr>
      </p:pic>
      <p:pic>
        <p:nvPicPr>
          <p:cNvPr id="7" name="Picture 6"/>
          <p:cNvPicPr>
            <a:picLocks noChangeAspect="1"/>
          </p:cNvPicPr>
          <p:nvPr/>
        </p:nvPicPr>
        <p:blipFill>
          <a:blip r:embed="rId6">
            <a:clrChange>
              <a:clrFrom>
                <a:srgbClr val="FFFFFF"/>
              </a:clrFrom>
              <a:clrTo>
                <a:srgbClr val="FFFFFF">
                  <a:alpha val="0"/>
                </a:srgbClr>
              </a:clrTo>
            </a:clrChange>
          </a:blip>
          <a:stretch>
            <a:fillRect/>
          </a:stretch>
        </p:blipFill>
        <p:spPr>
          <a:xfrm>
            <a:off x="4706768" y="1759500"/>
            <a:ext cx="3544453" cy="3884597"/>
          </a:xfrm>
          <a:prstGeom prst="rect">
            <a:avLst/>
          </a:prstGeom>
        </p:spPr>
      </p:pic>
      <p:sp>
        <p:nvSpPr>
          <p:cNvPr id="3" name="TextBox 2"/>
          <p:cNvSpPr txBox="1"/>
          <p:nvPr/>
        </p:nvSpPr>
        <p:spPr>
          <a:xfrm>
            <a:off x="5902484" y="5350924"/>
            <a:ext cx="1524110" cy="523220"/>
          </a:xfrm>
          <a:prstGeom prst="rect">
            <a:avLst/>
          </a:prstGeom>
          <a:noFill/>
        </p:spPr>
        <p:txBody>
          <a:bodyPr wrap="square" rtlCol="0">
            <a:spAutoFit/>
          </a:bodyPr>
          <a:lstStyle/>
          <a:p>
            <a:r>
              <a:rPr lang="en-US" altLang="zh-HK" sz="2800" dirty="0">
                <a:solidFill>
                  <a:srgbClr val="91847F"/>
                </a:solidFill>
                <a:latin typeface="+mj-lt"/>
              </a:rPr>
              <a:t>Before</a:t>
            </a:r>
            <a:endParaRPr lang="zh-HK" altLang="en-US" sz="2800" dirty="0">
              <a:solidFill>
                <a:srgbClr val="91847F"/>
              </a:solidFill>
              <a:latin typeface="+mj-lt"/>
            </a:endParaRPr>
          </a:p>
        </p:txBody>
      </p:sp>
      <p:sp>
        <p:nvSpPr>
          <p:cNvPr id="10" name="TextBox 9"/>
          <p:cNvSpPr txBox="1"/>
          <p:nvPr/>
        </p:nvSpPr>
        <p:spPr>
          <a:xfrm>
            <a:off x="5998350" y="5339310"/>
            <a:ext cx="1524110" cy="523220"/>
          </a:xfrm>
          <a:prstGeom prst="rect">
            <a:avLst/>
          </a:prstGeom>
          <a:noFill/>
        </p:spPr>
        <p:txBody>
          <a:bodyPr wrap="square" rtlCol="0">
            <a:spAutoFit/>
          </a:bodyPr>
          <a:lstStyle/>
          <a:p>
            <a:r>
              <a:rPr lang="en-US" altLang="zh-HK" sz="2800" dirty="0">
                <a:solidFill>
                  <a:srgbClr val="91847F"/>
                </a:solidFill>
                <a:latin typeface="+mj-lt"/>
              </a:rPr>
              <a:t>After</a:t>
            </a:r>
            <a:endParaRPr lang="zh-HK" altLang="en-US" sz="2800" dirty="0">
              <a:solidFill>
                <a:srgbClr val="91847F"/>
              </a:solidFill>
              <a:latin typeface="+mj-lt"/>
            </a:endParaRPr>
          </a:p>
        </p:txBody>
      </p:sp>
      <p:sp>
        <p:nvSpPr>
          <p:cNvPr id="4" name="Slide Number Placeholder 3"/>
          <p:cNvSpPr>
            <a:spLocks noGrp="1"/>
          </p:cNvSpPr>
          <p:nvPr>
            <p:ph type="sldNum" sz="quarter" idx="4"/>
          </p:nvPr>
        </p:nvSpPr>
        <p:spPr/>
        <p:txBody>
          <a:bodyPr/>
          <a:lstStyle/>
          <a:p>
            <a:fld id="{9F58998E-2429-314E-B86C-A079AABAA7E0}" type="slidenum">
              <a:rPr lang="en-US" smtClean="0"/>
              <a:t>27</a:t>
            </a:fld>
            <a:endParaRPr lang="en-US"/>
          </a:p>
        </p:txBody>
      </p:sp>
    </p:spTree>
    <p:extLst>
      <p:ext uri="{BB962C8B-B14F-4D97-AF65-F5344CB8AC3E}">
        <p14:creationId xmlns:p14="http://schemas.microsoft.com/office/powerpoint/2010/main" val="151584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fade">
                                      <p:cBhvr>
                                        <p:cTn id="34" dur="500"/>
                                        <p:tgtEl>
                                          <p:spTgt spid="9">
                                            <p:txEl>
                                              <p:pRg st="4" end="4"/>
                                            </p:txEl>
                                          </p:spTgt>
                                        </p:tgtEl>
                                      </p:cBhvr>
                                    </p:animEffec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childTnLst>
                                </p:cTn>
                              </p:par>
                              <p:par>
                                <p:cTn id="43" presetID="10" presetClass="exit" presetSubtype="0" fill="hold" nodeType="withEffect">
                                  <p:stCondLst>
                                    <p:cond delay="0"/>
                                  </p:stCondLst>
                                  <p:childTnLst>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childTnLst>
                                </p:cTn>
                              </p:par>
                              <p:par>
                                <p:cTn id="54" presetID="10" presetClass="exit" presetSubtype="0" fill="hold" nodeType="withEffect">
                                  <p:stCondLst>
                                    <p:cond delay="0"/>
                                  </p:stCondLst>
                                  <p:childTnLst>
                                    <p:animEffect transition="out" filter="fade">
                                      <p:cBhvr>
                                        <p:cTn id="55" dur="1000"/>
                                        <p:tgtEl>
                                          <p:spTgt spid="8"/>
                                        </p:tgtEl>
                                      </p:cBhvr>
                                    </p:animEffect>
                                    <p:set>
                                      <p:cBhvr>
                                        <p:cTn id="56" dur="1" fill="hold">
                                          <p:stCondLst>
                                            <p:cond delay="999"/>
                                          </p:stCondLst>
                                        </p:cTn>
                                        <p:tgtEl>
                                          <p:spTgt spid="8"/>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
                                        </p:tgtEl>
                                      </p:cBhvr>
                                    </p:animEffect>
                                    <p:set>
                                      <p:cBhvr>
                                        <p:cTn id="59" dur="1" fill="hold">
                                          <p:stCondLst>
                                            <p:cond delay="499"/>
                                          </p:stCondLst>
                                        </p:cTn>
                                        <p:tgtEl>
                                          <p:spTgt spid="3"/>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Our result is more compact</a:t>
            </a:r>
          </a:p>
        </p:txBody>
      </p:sp>
      <p:sp>
        <p:nvSpPr>
          <p:cNvPr id="2" name="Title 1"/>
          <p:cNvSpPr>
            <a:spLocks noGrp="1"/>
          </p:cNvSpPr>
          <p:nvPr>
            <p:ph type="title"/>
          </p:nvPr>
        </p:nvSpPr>
        <p:spPr/>
        <p:txBody>
          <a:bodyPr>
            <a:normAutofit/>
          </a:bodyPr>
          <a:lstStyle/>
          <a:p>
            <a:r>
              <a:rPr lang="en-US" dirty="0"/>
              <a:t>Comparison with Random Tiling</a:t>
            </a:r>
          </a:p>
        </p:txBody>
      </p:sp>
      <p:grpSp>
        <p:nvGrpSpPr>
          <p:cNvPr id="9" name="Group 8"/>
          <p:cNvGrpSpPr/>
          <p:nvPr/>
        </p:nvGrpSpPr>
        <p:grpSpPr>
          <a:xfrm>
            <a:off x="571734" y="2295855"/>
            <a:ext cx="3894328" cy="3594124"/>
            <a:chOff x="1396506" y="2408534"/>
            <a:chExt cx="4156272" cy="3835875"/>
          </a:xfrm>
        </p:grpSpPr>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96506" y="2408534"/>
              <a:ext cx="4156272" cy="3810000"/>
            </a:xfrm>
            <a:prstGeom prst="rect">
              <a:avLst/>
            </a:prstGeom>
          </p:spPr>
        </p:pic>
        <p:sp>
          <p:nvSpPr>
            <p:cNvPr id="7" name="TextBox 6"/>
            <p:cNvSpPr txBox="1"/>
            <p:nvPr/>
          </p:nvSpPr>
          <p:spPr>
            <a:xfrm>
              <a:off x="2399695" y="5850235"/>
              <a:ext cx="2149896" cy="394174"/>
            </a:xfrm>
            <a:prstGeom prst="rect">
              <a:avLst/>
            </a:prstGeom>
            <a:noFill/>
          </p:spPr>
          <p:txBody>
            <a:bodyPr wrap="square" rtlCol="0">
              <a:spAutoFit/>
            </a:bodyPr>
            <a:lstStyle/>
            <a:p>
              <a:pPr algn="ctr"/>
              <a:r>
                <a:rPr lang="en-US" dirty="0">
                  <a:solidFill>
                    <a:srgbClr val="91847F"/>
                  </a:solidFill>
                  <a:latin typeface="+mj-lt"/>
                  <a:cs typeface="Arial" pitchFamily="34" charset="0"/>
                </a:rPr>
                <a:t>Our result</a:t>
              </a:r>
            </a:p>
          </p:txBody>
        </p:sp>
      </p:grpSp>
      <p:grpSp>
        <p:nvGrpSpPr>
          <p:cNvPr id="11" name="Group 10"/>
          <p:cNvGrpSpPr/>
          <p:nvPr/>
        </p:nvGrpSpPr>
        <p:grpSpPr>
          <a:xfrm>
            <a:off x="4895855" y="2627938"/>
            <a:ext cx="3696602" cy="3225235"/>
            <a:chOff x="6209806" y="2802234"/>
            <a:chExt cx="3945247" cy="3442176"/>
          </a:xfrm>
        </p:grpSpPr>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09806" y="2802234"/>
              <a:ext cx="3945247" cy="3302000"/>
            </a:xfrm>
            <a:prstGeom prst="rect">
              <a:avLst/>
            </a:prstGeom>
          </p:spPr>
        </p:pic>
        <p:sp>
          <p:nvSpPr>
            <p:cNvPr id="8" name="TextBox 7"/>
            <p:cNvSpPr txBox="1"/>
            <p:nvPr/>
          </p:nvSpPr>
          <p:spPr>
            <a:xfrm>
              <a:off x="6829879" y="5850235"/>
              <a:ext cx="2705100" cy="394175"/>
            </a:xfrm>
            <a:prstGeom prst="rect">
              <a:avLst/>
            </a:prstGeom>
            <a:noFill/>
          </p:spPr>
          <p:txBody>
            <a:bodyPr wrap="square" rtlCol="0">
              <a:spAutoFit/>
            </a:bodyPr>
            <a:lstStyle/>
            <a:p>
              <a:pPr algn="ctr"/>
              <a:r>
                <a:rPr lang="en-US" dirty="0">
                  <a:solidFill>
                    <a:srgbClr val="91847F"/>
                  </a:solidFill>
                  <a:latin typeface="+mj-lt"/>
                  <a:cs typeface="Arial" pitchFamily="34" charset="0"/>
                </a:rPr>
                <a:t>Random tiling</a:t>
              </a:r>
            </a:p>
          </p:txBody>
        </p:sp>
      </p:grpSp>
      <p:sp>
        <p:nvSpPr>
          <p:cNvPr id="4" name="Slide Number Placeholder 3"/>
          <p:cNvSpPr>
            <a:spLocks noGrp="1"/>
          </p:cNvSpPr>
          <p:nvPr>
            <p:ph type="sldNum" sz="quarter" idx="4"/>
          </p:nvPr>
        </p:nvSpPr>
        <p:spPr/>
        <p:txBody>
          <a:bodyPr/>
          <a:lstStyle/>
          <a:p>
            <a:fld id="{9F58998E-2429-314E-B86C-A079AABAA7E0}" type="slidenum">
              <a:rPr lang="en-US" smtClean="0"/>
              <a:t>28</a:t>
            </a:fld>
            <a:endParaRPr lang="en-US"/>
          </a:p>
        </p:txBody>
      </p:sp>
    </p:spTree>
    <p:extLst>
      <p:ext uri="{BB962C8B-B14F-4D97-AF65-F5344CB8AC3E}">
        <p14:creationId xmlns:p14="http://schemas.microsoft.com/office/powerpoint/2010/main" val="1041418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latin typeface="+mj-lt"/>
              </a:rPr>
              <a:t>Tiling using existing </a:t>
            </a:r>
            <a:r>
              <a:rPr lang="en-US" altLang="zh-HK" dirty="0"/>
              <a:t>shape </a:t>
            </a:r>
            <a:r>
              <a:rPr lang="en-US" dirty="0">
                <a:latin typeface="+mj-lt"/>
              </a:rPr>
              <a:t>descriptors</a:t>
            </a:r>
          </a:p>
        </p:txBody>
      </p:sp>
      <p:sp>
        <p:nvSpPr>
          <p:cNvPr id="2" name="Title 1"/>
          <p:cNvSpPr>
            <a:spLocks noGrp="1"/>
          </p:cNvSpPr>
          <p:nvPr>
            <p:ph type="title"/>
          </p:nvPr>
        </p:nvSpPr>
        <p:spPr/>
        <p:txBody>
          <a:bodyPr>
            <a:noAutofit/>
          </a:bodyPr>
          <a:lstStyle/>
          <a:p>
            <a:r>
              <a:rPr lang="en-US" dirty="0"/>
              <a:t>Comparison with Other Descriptors</a:t>
            </a:r>
          </a:p>
        </p:txBody>
      </p:sp>
      <p:sp>
        <p:nvSpPr>
          <p:cNvPr id="5" name="Slide Number Placeholder 4"/>
          <p:cNvSpPr>
            <a:spLocks noGrp="1"/>
          </p:cNvSpPr>
          <p:nvPr>
            <p:ph type="sldNum" sz="quarter" idx="4"/>
          </p:nvPr>
        </p:nvSpPr>
        <p:spPr/>
        <p:txBody>
          <a:bodyPr/>
          <a:lstStyle/>
          <a:p>
            <a:fld id="{9F58998E-2429-314E-B86C-A079AABAA7E0}" type="slidenum">
              <a:rPr lang="en-US" smtClean="0"/>
              <a:t>29</a:t>
            </a:fld>
            <a:endParaRPr lang="en-US"/>
          </a:p>
        </p:txBody>
      </p:sp>
      <p:sp>
        <p:nvSpPr>
          <p:cNvPr id="4" name="TextBox 3"/>
          <p:cNvSpPr txBox="1"/>
          <p:nvPr/>
        </p:nvSpPr>
        <p:spPr>
          <a:xfrm>
            <a:off x="4838700" y="5722580"/>
            <a:ext cx="3327400" cy="461665"/>
          </a:xfrm>
          <a:prstGeom prst="rect">
            <a:avLst/>
          </a:prstGeom>
          <a:noFill/>
        </p:spPr>
        <p:txBody>
          <a:bodyPr wrap="square" rtlCol="0">
            <a:spAutoFit/>
          </a:bodyPr>
          <a:lstStyle/>
          <a:p>
            <a:pPr algn="ctr"/>
            <a:r>
              <a:rPr lang="en-US" altLang="zh-HK" sz="2400" dirty="0">
                <a:solidFill>
                  <a:srgbClr val="91847F"/>
                </a:solidFill>
                <a:latin typeface="+mj-lt"/>
              </a:rPr>
              <a:t>Shape instances</a:t>
            </a:r>
            <a:endParaRPr lang="zh-HK" altLang="en-US" sz="2400" dirty="0">
              <a:solidFill>
                <a:srgbClr val="91847F"/>
              </a:solidFill>
              <a:latin typeface="+mj-lt"/>
            </a:endParaRPr>
          </a:p>
        </p:txBody>
      </p:sp>
      <p:pic>
        <p:nvPicPr>
          <p:cNvPr id="21" name="Picture 20"/>
          <p:cNvPicPr>
            <a:picLocks noChangeAspect="1"/>
          </p:cNvPicPr>
          <p:nvPr/>
        </p:nvPicPr>
        <p:blipFill>
          <a:blip r:embed="rId3">
            <a:clrChange>
              <a:clrFrom>
                <a:srgbClr val="FFFFFF"/>
              </a:clrFrom>
              <a:clrTo>
                <a:srgbClr val="FFFFFF">
                  <a:alpha val="0"/>
                </a:srgbClr>
              </a:clrTo>
            </a:clrChange>
          </a:blip>
          <a:stretch>
            <a:fillRect/>
          </a:stretch>
        </p:blipFill>
        <p:spPr>
          <a:xfrm>
            <a:off x="387798" y="2730210"/>
            <a:ext cx="2592000" cy="2592006"/>
          </a:xfrm>
          <a:prstGeom prst="rect">
            <a:avLst/>
          </a:prstGeom>
        </p:spPr>
      </p:pic>
      <p:sp>
        <p:nvSpPr>
          <p:cNvPr id="26" name="Freeform: Shape 25"/>
          <p:cNvSpPr/>
          <p:nvPr/>
        </p:nvSpPr>
        <p:spPr>
          <a:xfrm rot="11383539">
            <a:off x="1022115" y="3598766"/>
            <a:ext cx="825267" cy="813643"/>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729285"/>
              <a:gd name="connsiteY0" fmla="*/ 725199 h 725199"/>
              <a:gd name="connsiteX1" fmla="*/ 259556 w 729285"/>
              <a:gd name="connsiteY1" fmla="*/ 327531 h 725199"/>
              <a:gd name="connsiteX2" fmla="*/ 728662 w 729285"/>
              <a:gd name="connsiteY2" fmla="*/ 153697 h 725199"/>
              <a:gd name="connsiteX3" fmla="*/ 14310 w 729285"/>
              <a:gd name="connsiteY3" fmla="*/ 0 h 725199"/>
              <a:gd name="connsiteX0" fmla="*/ 0 w 729281"/>
              <a:gd name="connsiteY0" fmla="*/ 706197 h 706197"/>
              <a:gd name="connsiteX1" fmla="*/ 259556 w 729281"/>
              <a:gd name="connsiteY1" fmla="*/ 308529 h 706197"/>
              <a:gd name="connsiteX2" fmla="*/ 728662 w 729281"/>
              <a:gd name="connsiteY2" fmla="*/ 134695 h 706197"/>
              <a:gd name="connsiteX3" fmla="*/ 8559 w 729281"/>
              <a:gd name="connsiteY3" fmla="*/ 0 h 706197"/>
              <a:gd name="connsiteX0" fmla="*/ 0 w 729277"/>
              <a:gd name="connsiteY0" fmla="*/ 732451 h 732451"/>
              <a:gd name="connsiteX1" fmla="*/ 259556 w 729277"/>
              <a:gd name="connsiteY1" fmla="*/ 334783 h 732451"/>
              <a:gd name="connsiteX2" fmla="*/ 728662 w 729277"/>
              <a:gd name="connsiteY2" fmla="*/ 160949 h 732451"/>
              <a:gd name="connsiteX3" fmla="*/ 4059 w 729277"/>
              <a:gd name="connsiteY3" fmla="*/ 0 h 732451"/>
              <a:gd name="connsiteX0" fmla="*/ 0 w 753518"/>
              <a:gd name="connsiteY0" fmla="*/ 767591 h 767591"/>
              <a:gd name="connsiteX1" fmla="*/ 259556 w 753518"/>
              <a:gd name="connsiteY1" fmla="*/ 369923 h 767591"/>
              <a:gd name="connsiteX2" fmla="*/ 728662 w 753518"/>
              <a:gd name="connsiteY2" fmla="*/ 196089 h 767591"/>
              <a:gd name="connsiteX3" fmla="*/ 4059 w 753518"/>
              <a:gd name="connsiteY3" fmla="*/ 35140 h 767591"/>
              <a:gd name="connsiteX0" fmla="*/ 0 w 755368"/>
              <a:gd name="connsiteY0" fmla="*/ 722329 h 722329"/>
              <a:gd name="connsiteX1" fmla="*/ 259556 w 755368"/>
              <a:gd name="connsiteY1" fmla="*/ 324661 h 722329"/>
              <a:gd name="connsiteX2" fmla="*/ 728662 w 755368"/>
              <a:gd name="connsiteY2" fmla="*/ 150827 h 722329"/>
              <a:gd name="connsiteX3" fmla="*/ 13059 w 755368"/>
              <a:gd name="connsiteY3" fmla="*/ 42383 h 722329"/>
              <a:gd name="connsiteX0" fmla="*/ 0 w 769264"/>
              <a:gd name="connsiteY0" fmla="*/ 758429 h 758429"/>
              <a:gd name="connsiteX1" fmla="*/ 259556 w 769264"/>
              <a:gd name="connsiteY1" fmla="*/ 360761 h 758429"/>
              <a:gd name="connsiteX2" fmla="*/ 728662 w 769264"/>
              <a:gd name="connsiteY2" fmla="*/ 186927 h 758429"/>
              <a:gd name="connsiteX3" fmla="*/ 13059 w 769264"/>
              <a:gd name="connsiteY3" fmla="*/ 78483 h 758429"/>
            </a:gdLst>
            <a:ahLst/>
            <a:cxnLst>
              <a:cxn ang="0">
                <a:pos x="connsiteX0" y="connsiteY0"/>
              </a:cxn>
              <a:cxn ang="0">
                <a:pos x="connsiteX1" y="connsiteY1"/>
              </a:cxn>
              <a:cxn ang="0">
                <a:pos x="connsiteX2" y="connsiteY2"/>
              </a:cxn>
              <a:cxn ang="0">
                <a:pos x="connsiteX3" y="connsiteY3"/>
              </a:cxn>
            </a:cxnLst>
            <a:rect l="l" t="t" r="r" b="b"/>
            <a:pathLst>
              <a:path w="769264" h="758429">
                <a:moveTo>
                  <a:pt x="0" y="758429"/>
                </a:moveTo>
                <a:cubicBezTo>
                  <a:pt x="9525" y="606029"/>
                  <a:pt x="138592" y="456619"/>
                  <a:pt x="259556" y="360761"/>
                </a:cubicBezTo>
                <a:cubicBezTo>
                  <a:pt x="385763" y="260748"/>
                  <a:pt x="624681" y="199627"/>
                  <a:pt x="728662" y="186927"/>
                </a:cubicBezTo>
                <a:cubicBezTo>
                  <a:pt x="754061" y="118664"/>
                  <a:pt x="979628" y="-122825"/>
                  <a:pt x="13059" y="78483"/>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29" name="Freeform: Shape 28"/>
          <p:cNvSpPr/>
          <p:nvPr/>
        </p:nvSpPr>
        <p:spPr>
          <a:xfrm rot="11383539">
            <a:off x="1413302" y="3658339"/>
            <a:ext cx="1033480" cy="628782"/>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669080 w 769144"/>
              <a:gd name="connsiteY2" fmla="*/ 61087 h 683419"/>
              <a:gd name="connsiteX3" fmla="*/ 769144 w 769144"/>
              <a:gd name="connsiteY3" fmla="*/ 0 h 683419"/>
              <a:gd name="connsiteX0" fmla="*/ 0 w 834940"/>
              <a:gd name="connsiteY0" fmla="*/ 715043 h 715043"/>
              <a:gd name="connsiteX1" fmla="*/ 259556 w 834940"/>
              <a:gd name="connsiteY1" fmla="*/ 317375 h 715043"/>
              <a:gd name="connsiteX2" fmla="*/ 669080 w 834940"/>
              <a:gd name="connsiteY2" fmla="*/ 92711 h 715043"/>
              <a:gd name="connsiteX3" fmla="*/ 834940 w 834940"/>
              <a:gd name="connsiteY3" fmla="*/ 0 h 715043"/>
              <a:gd name="connsiteX0" fmla="*/ 0 w 834940"/>
              <a:gd name="connsiteY0" fmla="*/ 715043 h 715043"/>
              <a:gd name="connsiteX1" fmla="*/ 259556 w 834940"/>
              <a:gd name="connsiteY1" fmla="*/ 317375 h 715043"/>
              <a:gd name="connsiteX2" fmla="*/ 834940 w 834940"/>
              <a:gd name="connsiteY2" fmla="*/ 0 h 715043"/>
              <a:gd name="connsiteX0" fmla="*/ 0 w 834940"/>
              <a:gd name="connsiteY0" fmla="*/ 715043 h 715043"/>
              <a:gd name="connsiteX1" fmla="*/ 377305 w 834940"/>
              <a:gd name="connsiteY1" fmla="*/ 470149 h 715043"/>
              <a:gd name="connsiteX2" fmla="*/ 834940 w 834940"/>
              <a:gd name="connsiteY2" fmla="*/ 0 h 715043"/>
              <a:gd name="connsiteX0" fmla="*/ 0 w 871354"/>
              <a:gd name="connsiteY0" fmla="*/ 324504 h 475853"/>
              <a:gd name="connsiteX1" fmla="*/ 413719 w 871354"/>
              <a:gd name="connsiteY1" fmla="*/ 470149 h 475853"/>
              <a:gd name="connsiteX2" fmla="*/ 871354 w 871354"/>
              <a:gd name="connsiteY2" fmla="*/ 0 h 475853"/>
              <a:gd name="connsiteX0" fmla="*/ 0 w 871354"/>
              <a:gd name="connsiteY0" fmla="*/ 324504 h 479967"/>
              <a:gd name="connsiteX1" fmla="*/ 413719 w 871354"/>
              <a:gd name="connsiteY1" fmla="*/ 470149 h 479967"/>
              <a:gd name="connsiteX2" fmla="*/ 871354 w 871354"/>
              <a:gd name="connsiteY2" fmla="*/ 0 h 479967"/>
              <a:gd name="connsiteX0" fmla="*/ 0 w 853352"/>
              <a:gd name="connsiteY0" fmla="*/ 350694 h 507440"/>
              <a:gd name="connsiteX1" fmla="*/ 413719 w 853352"/>
              <a:gd name="connsiteY1" fmla="*/ 496339 h 507440"/>
              <a:gd name="connsiteX2" fmla="*/ 853352 w 853352"/>
              <a:gd name="connsiteY2" fmla="*/ 0 h 507440"/>
              <a:gd name="connsiteX0" fmla="*/ 0 w 853352"/>
              <a:gd name="connsiteY0" fmla="*/ 350694 h 509465"/>
              <a:gd name="connsiteX1" fmla="*/ 427595 w 853352"/>
              <a:gd name="connsiteY1" fmla="*/ 498464 h 509465"/>
              <a:gd name="connsiteX2" fmla="*/ 853352 w 853352"/>
              <a:gd name="connsiteY2" fmla="*/ 0 h 509465"/>
              <a:gd name="connsiteX0" fmla="*/ 0 w 853352"/>
              <a:gd name="connsiteY0" fmla="*/ 350694 h 532790"/>
              <a:gd name="connsiteX1" fmla="*/ 427595 w 853352"/>
              <a:gd name="connsiteY1" fmla="*/ 498464 h 532790"/>
              <a:gd name="connsiteX2" fmla="*/ 853352 w 853352"/>
              <a:gd name="connsiteY2" fmla="*/ 0 h 532790"/>
              <a:gd name="connsiteX0" fmla="*/ 0 w 853352"/>
              <a:gd name="connsiteY0" fmla="*/ 350694 h 498464"/>
              <a:gd name="connsiteX1" fmla="*/ 427595 w 853352"/>
              <a:gd name="connsiteY1" fmla="*/ 498464 h 498464"/>
              <a:gd name="connsiteX2" fmla="*/ 853352 w 853352"/>
              <a:gd name="connsiteY2" fmla="*/ 0 h 498464"/>
              <a:gd name="connsiteX0" fmla="*/ 0 w 853352"/>
              <a:gd name="connsiteY0" fmla="*/ 350694 h 498464"/>
              <a:gd name="connsiteX1" fmla="*/ 427595 w 853352"/>
              <a:gd name="connsiteY1" fmla="*/ 498464 h 498464"/>
              <a:gd name="connsiteX2" fmla="*/ 853352 w 853352"/>
              <a:gd name="connsiteY2" fmla="*/ 0 h 498464"/>
              <a:gd name="connsiteX0" fmla="*/ 0 w 853352"/>
              <a:gd name="connsiteY0" fmla="*/ 350694 h 502233"/>
              <a:gd name="connsiteX1" fmla="*/ 427595 w 853352"/>
              <a:gd name="connsiteY1" fmla="*/ 498464 h 502233"/>
              <a:gd name="connsiteX2" fmla="*/ 853352 w 853352"/>
              <a:gd name="connsiteY2" fmla="*/ 0 h 502233"/>
              <a:gd name="connsiteX0" fmla="*/ 0 w 853352"/>
              <a:gd name="connsiteY0" fmla="*/ 350694 h 529292"/>
              <a:gd name="connsiteX1" fmla="*/ 261380 w 853352"/>
              <a:gd name="connsiteY1" fmla="*/ 462243 h 529292"/>
              <a:gd name="connsiteX2" fmla="*/ 427595 w 853352"/>
              <a:gd name="connsiteY2" fmla="*/ 498464 h 529292"/>
              <a:gd name="connsiteX3" fmla="*/ 853352 w 853352"/>
              <a:gd name="connsiteY3" fmla="*/ 0 h 529292"/>
              <a:gd name="connsiteX0" fmla="*/ 0 w 853352"/>
              <a:gd name="connsiteY0" fmla="*/ 350694 h 520460"/>
              <a:gd name="connsiteX1" fmla="*/ 345766 w 853352"/>
              <a:gd name="connsiteY1" fmla="*/ 402739 h 520460"/>
              <a:gd name="connsiteX2" fmla="*/ 427595 w 853352"/>
              <a:gd name="connsiteY2" fmla="*/ 498464 h 520460"/>
              <a:gd name="connsiteX3" fmla="*/ 853352 w 853352"/>
              <a:gd name="connsiteY3" fmla="*/ 0 h 520460"/>
              <a:gd name="connsiteX0" fmla="*/ 0 w 853352"/>
              <a:gd name="connsiteY0" fmla="*/ 350694 h 520460"/>
              <a:gd name="connsiteX1" fmla="*/ 345766 w 853352"/>
              <a:gd name="connsiteY1" fmla="*/ 402739 h 520460"/>
              <a:gd name="connsiteX2" fmla="*/ 427595 w 853352"/>
              <a:gd name="connsiteY2" fmla="*/ 498464 h 520460"/>
              <a:gd name="connsiteX3" fmla="*/ 853352 w 853352"/>
              <a:gd name="connsiteY3" fmla="*/ 0 h 520460"/>
              <a:gd name="connsiteX0" fmla="*/ 0 w 853352"/>
              <a:gd name="connsiteY0" fmla="*/ 350694 h 505257"/>
              <a:gd name="connsiteX1" fmla="*/ 345766 w 853352"/>
              <a:gd name="connsiteY1" fmla="*/ 402739 h 505257"/>
              <a:gd name="connsiteX2" fmla="*/ 427595 w 853352"/>
              <a:gd name="connsiteY2" fmla="*/ 498464 h 505257"/>
              <a:gd name="connsiteX3" fmla="*/ 853352 w 853352"/>
              <a:gd name="connsiteY3" fmla="*/ 0 h 505257"/>
              <a:gd name="connsiteX0" fmla="*/ 0 w 853352"/>
              <a:gd name="connsiteY0" fmla="*/ 350694 h 505257"/>
              <a:gd name="connsiteX1" fmla="*/ 150616 w 853352"/>
              <a:gd name="connsiteY1" fmla="*/ 360812 h 505257"/>
              <a:gd name="connsiteX2" fmla="*/ 345766 w 853352"/>
              <a:gd name="connsiteY2" fmla="*/ 402739 h 505257"/>
              <a:gd name="connsiteX3" fmla="*/ 427595 w 853352"/>
              <a:gd name="connsiteY3" fmla="*/ 498464 h 505257"/>
              <a:gd name="connsiteX4" fmla="*/ 853352 w 853352"/>
              <a:gd name="connsiteY4" fmla="*/ 0 h 505257"/>
              <a:gd name="connsiteX0" fmla="*/ 0 w 995602"/>
              <a:gd name="connsiteY0" fmla="*/ 0 h 616622"/>
              <a:gd name="connsiteX1" fmla="*/ 292866 w 995602"/>
              <a:gd name="connsiteY1" fmla="*/ 472177 h 616622"/>
              <a:gd name="connsiteX2" fmla="*/ 488016 w 995602"/>
              <a:gd name="connsiteY2" fmla="*/ 514104 h 616622"/>
              <a:gd name="connsiteX3" fmla="*/ 569845 w 995602"/>
              <a:gd name="connsiteY3" fmla="*/ 609829 h 616622"/>
              <a:gd name="connsiteX4" fmla="*/ 995602 w 995602"/>
              <a:gd name="connsiteY4" fmla="*/ 111365 h 616622"/>
              <a:gd name="connsiteX0" fmla="*/ 0 w 1003608"/>
              <a:gd name="connsiteY0" fmla="*/ 52154 h 505257"/>
              <a:gd name="connsiteX1" fmla="*/ 300872 w 1003608"/>
              <a:gd name="connsiteY1" fmla="*/ 360812 h 505257"/>
              <a:gd name="connsiteX2" fmla="*/ 496022 w 1003608"/>
              <a:gd name="connsiteY2" fmla="*/ 402739 h 505257"/>
              <a:gd name="connsiteX3" fmla="*/ 577851 w 1003608"/>
              <a:gd name="connsiteY3" fmla="*/ 498464 h 505257"/>
              <a:gd name="connsiteX4" fmla="*/ 1003608 w 1003608"/>
              <a:gd name="connsiteY4" fmla="*/ 0 h 505257"/>
              <a:gd name="connsiteX0" fmla="*/ 0 w 945847"/>
              <a:gd name="connsiteY0" fmla="*/ 0 h 589116"/>
              <a:gd name="connsiteX1" fmla="*/ 243111 w 945847"/>
              <a:gd name="connsiteY1" fmla="*/ 444671 h 589116"/>
              <a:gd name="connsiteX2" fmla="*/ 438261 w 945847"/>
              <a:gd name="connsiteY2" fmla="*/ 486598 h 589116"/>
              <a:gd name="connsiteX3" fmla="*/ 520090 w 945847"/>
              <a:gd name="connsiteY3" fmla="*/ 582323 h 589116"/>
              <a:gd name="connsiteX4" fmla="*/ 945847 w 945847"/>
              <a:gd name="connsiteY4" fmla="*/ 83859 h 589116"/>
              <a:gd name="connsiteX0" fmla="*/ 0 w 952602"/>
              <a:gd name="connsiteY0" fmla="*/ 34405 h 505257"/>
              <a:gd name="connsiteX1" fmla="*/ 249866 w 952602"/>
              <a:gd name="connsiteY1" fmla="*/ 360812 h 505257"/>
              <a:gd name="connsiteX2" fmla="*/ 445016 w 952602"/>
              <a:gd name="connsiteY2" fmla="*/ 402739 h 505257"/>
              <a:gd name="connsiteX3" fmla="*/ 526845 w 952602"/>
              <a:gd name="connsiteY3" fmla="*/ 498464 h 505257"/>
              <a:gd name="connsiteX4" fmla="*/ 952602 w 952602"/>
              <a:gd name="connsiteY4" fmla="*/ 0 h 505257"/>
              <a:gd name="connsiteX0" fmla="*/ 0 w 952602"/>
              <a:gd name="connsiteY0" fmla="*/ 34405 h 505257"/>
              <a:gd name="connsiteX1" fmla="*/ 249866 w 952602"/>
              <a:gd name="connsiteY1" fmla="*/ 360812 h 505257"/>
              <a:gd name="connsiteX2" fmla="*/ 445016 w 952602"/>
              <a:gd name="connsiteY2" fmla="*/ 402739 h 505257"/>
              <a:gd name="connsiteX3" fmla="*/ 526845 w 952602"/>
              <a:gd name="connsiteY3" fmla="*/ 498464 h 505257"/>
              <a:gd name="connsiteX4" fmla="*/ 952602 w 952602"/>
              <a:gd name="connsiteY4" fmla="*/ 0 h 505257"/>
              <a:gd name="connsiteX0" fmla="*/ 0 w 963349"/>
              <a:gd name="connsiteY0" fmla="*/ 0 h 586115"/>
              <a:gd name="connsiteX1" fmla="*/ 260613 w 963349"/>
              <a:gd name="connsiteY1" fmla="*/ 441670 h 586115"/>
              <a:gd name="connsiteX2" fmla="*/ 455763 w 963349"/>
              <a:gd name="connsiteY2" fmla="*/ 483597 h 586115"/>
              <a:gd name="connsiteX3" fmla="*/ 537592 w 963349"/>
              <a:gd name="connsiteY3" fmla="*/ 579322 h 586115"/>
              <a:gd name="connsiteX4" fmla="*/ 963349 w 963349"/>
              <a:gd name="connsiteY4" fmla="*/ 80858 h 586115"/>
              <a:gd name="connsiteX0" fmla="*/ 0 w 963349"/>
              <a:gd name="connsiteY0" fmla="*/ 0 h 586115"/>
              <a:gd name="connsiteX1" fmla="*/ 100095 w 963349"/>
              <a:gd name="connsiteY1" fmla="*/ 451166 h 586115"/>
              <a:gd name="connsiteX2" fmla="*/ 455763 w 963349"/>
              <a:gd name="connsiteY2" fmla="*/ 483597 h 586115"/>
              <a:gd name="connsiteX3" fmla="*/ 537592 w 963349"/>
              <a:gd name="connsiteY3" fmla="*/ 579322 h 586115"/>
              <a:gd name="connsiteX4" fmla="*/ 963349 w 963349"/>
              <a:gd name="connsiteY4" fmla="*/ 80858 h 586115"/>
              <a:gd name="connsiteX0" fmla="*/ 0 w 963349"/>
              <a:gd name="connsiteY0" fmla="*/ 0 h 586115"/>
              <a:gd name="connsiteX1" fmla="*/ 100095 w 963349"/>
              <a:gd name="connsiteY1" fmla="*/ 451166 h 586115"/>
              <a:gd name="connsiteX2" fmla="*/ 455763 w 963349"/>
              <a:gd name="connsiteY2" fmla="*/ 483597 h 586115"/>
              <a:gd name="connsiteX3" fmla="*/ 537592 w 963349"/>
              <a:gd name="connsiteY3" fmla="*/ 579322 h 586115"/>
              <a:gd name="connsiteX4" fmla="*/ 963349 w 963349"/>
              <a:gd name="connsiteY4" fmla="*/ 80858 h 58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49" h="586115">
                <a:moveTo>
                  <a:pt x="0" y="0"/>
                </a:moveTo>
                <a:cubicBezTo>
                  <a:pt x="12597" y="138951"/>
                  <a:pt x="53226" y="242470"/>
                  <a:pt x="100095" y="451166"/>
                </a:cubicBezTo>
                <a:cubicBezTo>
                  <a:pt x="157723" y="459840"/>
                  <a:pt x="409600" y="460655"/>
                  <a:pt x="455763" y="483597"/>
                </a:cubicBezTo>
                <a:cubicBezTo>
                  <a:pt x="527029" y="508225"/>
                  <a:pt x="451870" y="613607"/>
                  <a:pt x="537592" y="579322"/>
                </a:cubicBezTo>
                <a:cubicBezTo>
                  <a:pt x="669202" y="196148"/>
                  <a:pt x="843477" y="146978"/>
                  <a:pt x="963349" y="80858"/>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30" name="Freeform: Shape 29"/>
          <p:cNvSpPr/>
          <p:nvPr/>
        </p:nvSpPr>
        <p:spPr>
          <a:xfrm rot="11383539">
            <a:off x="1704289" y="3800653"/>
            <a:ext cx="716340" cy="670287"/>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669080 w 769144"/>
              <a:gd name="connsiteY2" fmla="*/ 61087 h 683419"/>
              <a:gd name="connsiteX3" fmla="*/ 769144 w 769144"/>
              <a:gd name="connsiteY3" fmla="*/ 0 h 683419"/>
              <a:gd name="connsiteX0" fmla="*/ 0 w 834940"/>
              <a:gd name="connsiteY0" fmla="*/ 715043 h 715043"/>
              <a:gd name="connsiteX1" fmla="*/ 259556 w 834940"/>
              <a:gd name="connsiteY1" fmla="*/ 317375 h 715043"/>
              <a:gd name="connsiteX2" fmla="*/ 669080 w 834940"/>
              <a:gd name="connsiteY2" fmla="*/ 92711 h 715043"/>
              <a:gd name="connsiteX3" fmla="*/ 834940 w 834940"/>
              <a:gd name="connsiteY3" fmla="*/ 0 h 715043"/>
              <a:gd name="connsiteX0" fmla="*/ 0 w 834940"/>
              <a:gd name="connsiteY0" fmla="*/ 715043 h 715043"/>
              <a:gd name="connsiteX1" fmla="*/ 259556 w 834940"/>
              <a:gd name="connsiteY1" fmla="*/ 317375 h 715043"/>
              <a:gd name="connsiteX2" fmla="*/ 834940 w 834940"/>
              <a:gd name="connsiteY2" fmla="*/ 0 h 715043"/>
              <a:gd name="connsiteX0" fmla="*/ 0 w 834940"/>
              <a:gd name="connsiteY0" fmla="*/ 715043 h 715043"/>
              <a:gd name="connsiteX1" fmla="*/ 377305 w 834940"/>
              <a:gd name="connsiteY1" fmla="*/ 470149 h 715043"/>
              <a:gd name="connsiteX2" fmla="*/ 834940 w 834940"/>
              <a:gd name="connsiteY2" fmla="*/ 0 h 715043"/>
              <a:gd name="connsiteX0" fmla="*/ 0 w 871354"/>
              <a:gd name="connsiteY0" fmla="*/ 324504 h 475853"/>
              <a:gd name="connsiteX1" fmla="*/ 413719 w 871354"/>
              <a:gd name="connsiteY1" fmla="*/ 470149 h 475853"/>
              <a:gd name="connsiteX2" fmla="*/ 871354 w 871354"/>
              <a:gd name="connsiteY2" fmla="*/ 0 h 475853"/>
              <a:gd name="connsiteX0" fmla="*/ 0 w 871354"/>
              <a:gd name="connsiteY0" fmla="*/ 324504 h 479967"/>
              <a:gd name="connsiteX1" fmla="*/ 413719 w 871354"/>
              <a:gd name="connsiteY1" fmla="*/ 470149 h 479967"/>
              <a:gd name="connsiteX2" fmla="*/ 871354 w 871354"/>
              <a:gd name="connsiteY2" fmla="*/ 0 h 479967"/>
              <a:gd name="connsiteX0" fmla="*/ 0 w 853352"/>
              <a:gd name="connsiteY0" fmla="*/ 350694 h 507440"/>
              <a:gd name="connsiteX1" fmla="*/ 413719 w 853352"/>
              <a:gd name="connsiteY1" fmla="*/ 496339 h 507440"/>
              <a:gd name="connsiteX2" fmla="*/ 853352 w 853352"/>
              <a:gd name="connsiteY2" fmla="*/ 0 h 507440"/>
              <a:gd name="connsiteX0" fmla="*/ 0 w 853352"/>
              <a:gd name="connsiteY0" fmla="*/ 350694 h 509465"/>
              <a:gd name="connsiteX1" fmla="*/ 427595 w 853352"/>
              <a:gd name="connsiteY1" fmla="*/ 498464 h 509465"/>
              <a:gd name="connsiteX2" fmla="*/ 853352 w 853352"/>
              <a:gd name="connsiteY2" fmla="*/ 0 h 509465"/>
              <a:gd name="connsiteX0" fmla="*/ 0 w 853352"/>
              <a:gd name="connsiteY0" fmla="*/ 350694 h 532790"/>
              <a:gd name="connsiteX1" fmla="*/ 427595 w 853352"/>
              <a:gd name="connsiteY1" fmla="*/ 498464 h 532790"/>
              <a:gd name="connsiteX2" fmla="*/ 853352 w 853352"/>
              <a:gd name="connsiteY2" fmla="*/ 0 h 532790"/>
              <a:gd name="connsiteX0" fmla="*/ 0 w 853352"/>
              <a:gd name="connsiteY0" fmla="*/ 350694 h 498464"/>
              <a:gd name="connsiteX1" fmla="*/ 427595 w 853352"/>
              <a:gd name="connsiteY1" fmla="*/ 498464 h 498464"/>
              <a:gd name="connsiteX2" fmla="*/ 853352 w 853352"/>
              <a:gd name="connsiteY2" fmla="*/ 0 h 498464"/>
              <a:gd name="connsiteX0" fmla="*/ 0 w 853352"/>
              <a:gd name="connsiteY0" fmla="*/ 350694 h 498464"/>
              <a:gd name="connsiteX1" fmla="*/ 427595 w 853352"/>
              <a:gd name="connsiteY1" fmla="*/ 498464 h 498464"/>
              <a:gd name="connsiteX2" fmla="*/ 853352 w 853352"/>
              <a:gd name="connsiteY2" fmla="*/ 0 h 498464"/>
              <a:gd name="connsiteX0" fmla="*/ 0 w 853352"/>
              <a:gd name="connsiteY0" fmla="*/ 350694 h 502233"/>
              <a:gd name="connsiteX1" fmla="*/ 427595 w 853352"/>
              <a:gd name="connsiteY1" fmla="*/ 498464 h 502233"/>
              <a:gd name="connsiteX2" fmla="*/ 853352 w 853352"/>
              <a:gd name="connsiteY2" fmla="*/ 0 h 502233"/>
              <a:gd name="connsiteX0" fmla="*/ 0 w 853352"/>
              <a:gd name="connsiteY0" fmla="*/ 350694 h 529292"/>
              <a:gd name="connsiteX1" fmla="*/ 261380 w 853352"/>
              <a:gd name="connsiteY1" fmla="*/ 462243 h 529292"/>
              <a:gd name="connsiteX2" fmla="*/ 427595 w 853352"/>
              <a:gd name="connsiteY2" fmla="*/ 498464 h 529292"/>
              <a:gd name="connsiteX3" fmla="*/ 853352 w 853352"/>
              <a:gd name="connsiteY3" fmla="*/ 0 h 529292"/>
              <a:gd name="connsiteX0" fmla="*/ 0 w 853352"/>
              <a:gd name="connsiteY0" fmla="*/ 350694 h 520460"/>
              <a:gd name="connsiteX1" fmla="*/ 345766 w 853352"/>
              <a:gd name="connsiteY1" fmla="*/ 402739 h 520460"/>
              <a:gd name="connsiteX2" fmla="*/ 427595 w 853352"/>
              <a:gd name="connsiteY2" fmla="*/ 498464 h 520460"/>
              <a:gd name="connsiteX3" fmla="*/ 853352 w 853352"/>
              <a:gd name="connsiteY3" fmla="*/ 0 h 520460"/>
              <a:gd name="connsiteX0" fmla="*/ 0 w 853352"/>
              <a:gd name="connsiteY0" fmla="*/ 350694 h 520460"/>
              <a:gd name="connsiteX1" fmla="*/ 345766 w 853352"/>
              <a:gd name="connsiteY1" fmla="*/ 402739 h 520460"/>
              <a:gd name="connsiteX2" fmla="*/ 427595 w 853352"/>
              <a:gd name="connsiteY2" fmla="*/ 498464 h 520460"/>
              <a:gd name="connsiteX3" fmla="*/ 853352 w 853352"/>
              <a:gd name="connsiteY3" fmla="*/ 0 h 520460"/>
              <a:gd name="connsiteX0" fmla="*/ 0 w 853352"/>
              <a:gd name="connsiteY0" fmla="*/ 350694 h 505257"/>
              <a:gd name="connsiteX1" fmla="*/ 345766 w 853352"/>
              <a:gd name="connsiteY1" fmla="*/ 402739 h 505257"/>
              <a:gd name="connsiteX2" fmla="*/ 427595 w 853352"/>
              <a:gd name="connsiteY2" fmla="*/ 498464 h 505257"/>
              <a:gd name="connsiteX3" fmla="*/ 853352 w 853352"/>
              <a:gd name="connsiteY3" fmla="*/ 0 h 505257"/>
              <a:gd name="connsiteX0" fmla="*/ 0 w 427595"/>
              <a:gd name="connsiteY0" fmla="*/ 0 h 154563"/>
              <a:gd name="connsiteX1" fmla="*/ 345766 w 427595"/>
              <a:gd name="connsiteY1" fmla="*/ 52045 h 154563"/>
              <a:gd name="connsiteX2" fmla="*/ 427595 w 427595"/>
              <a:gd name="connsiteY2" fmla="*/ 147770 h 154563"/>
              <a:gd name="connsiteX0" fmla="*/ 0 w 495164"/>
              <a:gd name="connsiteY0" fmla="*/ 0 h 167133"/>
              <a:gd name="connsiteX1" fmla="*/ 345766 w 495164"/>
              <a:gd name="connsiteY1" fmla="*/ 52045 h 167133"/>
              <a:gd name="connsiteX2" fmla="*/ 495164 w 495164"/>
              <a:gd name="connsiteY2" fmla="*/ 160960 h 167133"/>
              <a:gd name="connsiteX0" fmla="*/ 0 w 495164"/>
              <a:gd name="connsiteY0" fmla="*/ 0 h 160960"/>
              <a:gd name="connsiteX1" fmla="*/ 345766 w 495164"/>
              <a:gd name="connsiteY1" fmla="*/ 52045 h 160960"/>
              <a:gd name="connsiteX2" fmla="*/ 495164 w 495164"/>
              <a:gd name="connsiteY2" fmla="*/ 160960 h 160960"/>
              <a:gd name="connsiteX0" fmla="*/ 0 w 495164"/>
              <a:gd name="connsiteY0" fmla="*/ 0 h 160960"/>
              <a:gd name="connsiteX1" fmla="*/ 143552 w 495164"/>
              <a:gd name="connsiteY1" fmla="*/ 120483 h 160960"/>
              <a:gd name="connsiteX2" fmla="*/ 495164 w 495164"/>
              <a:gd name="connsiteY2" fmla="*/ 160960 h 160960"/>
              <a:gd name="connsiteX0" fmla="*/ 0 w 495164"/>
              <a:gd name="connsiteY0" fmla="*/ 0 h 160960"/>
              <a:gd name="connsiteX1" fmla="*/ 143552 w 495164"/>
              <a:gd name="connsiteY1" fmla="*/ 120483 h 160960"/>
              <a:gd name="connsiteX2" fmla="*/ 495164 w 495164"/>
              <a:gd name="connsiteY2" fmla="*/ 160960 h 160960"/>
              <a:gd name="connsiteX0" fmla="*/ 159437 w 352429"/>
              <a:gd name="connsiteY0" fmla="*/ 0 h 552806"/>
              <a:gd name="connsiteX1" fmla="*/ 817 w 352429"/>
              <a:gd name="connsiteY1" fmla="*/ 512329 h 552806"/>
              <a:gd name="connsiteX2" fmla="*/ 352429 w 352429"/>
              <a:gd name="connsiteY2" fmla="*/ 552806 h 552806"/>
              <a:gd name="connsiteX0" fmla="*/ 169343 w 362335"/>
              <a:gd name="connsiteY0" fmla="*/ 0 h 552806"/>
              <a:gd name="connsiteX1" fmla="*/ 97615 w 362335"/>
              <a:gd name="connsiteY1" fmla="*/ 223885 h 552806"/>
              <a:gd name="connsiteX2" fmla="*/ 10723 w 362335"/>
              <a:gd name="connsiteY2" fmla="*/ 512329 h 552806"/>
              <a:gd name="connsiteX3" fmla="*/ 362335 w 362335"/>
              <a:gd name="connsiteY3" fmla="*/ 552806 h 552806"/>
              <a:gd name="connsiteX0" fmla="*/ 253396 w 446388"/>
              <a:gd name="connsiteY0" fmla="*/ 0 h 552806"/>
              <a:gd name="connsiteX1" fmla="*/ 5716 w 446388"/>
              <a:gd name="connsiteY1" fmla="*/ 51360 h 552806"/>
              <a:gd name="connsiteX2" fmla="*/ 94776 w 446388"/>
              <a:gd name="connsiteY2" fmla="*/ 512329 h 552806"/>
              <a:gd name="connsiteX3" fmla="*/ 446388 w 446388"/>
              <a:gd name="connsiteY3" fmla="*/ 552806 h 552806"/>
              <a:gd name="connsiteX0" fmla="*/ 247680 w 440672"/>
              <a:gd name="connsiteY0" fmla="*/ 0 h 552806"/>
              <a:gd name="connsiteX1" fmla="*/ 0 w 440672"/>
              <a:gd name="connsiteY1" fmla="*/ 51360 h 552806"/>
              <a:gd name="connsiteX2" fmla="*/ 89060 w 440672"/>
              <a:gd name="connsiteY2" fmla="*/ 512329 h 552806"/>
              <a:gd name="connsiteX3" fmla="*/ 440672 w 440672"/>
              <a:gd name="connsiteY3" fmla="*/ 552806 h 552806"/>
              <a:gd name="connsiteX0" fmla="*/ 247680 w 440672"/>
              <a:gd name="connsiteY0" fmla="*/ 0 h 552806"/>
              <a:gd name="connsiteX1" fmla="*/ 0 w 440672"/>
              <a:gd name="connsiteY1" fmla="*/ 51360 h 552806"/>
              <a:gd name="connsiteX2" fmla="*/ 89060 w 440672"/>
              <a:gd name="connsiteY2" fmla="*/ 512329 h 552806"/>
              <a:gd name="connsiteX3" fmla="*/ 440672 w 440672"/>
              <a:gd name="connsiteY3" fmla="*/ 552806 h 552806"/>
              <a:gd name="connsiteX0" fmla="*/ 247680 w 440672"/>
              <a:gd name="connsiteY0" fmla="*/ 0 h 552806"/>
              <a:gd name="connsiteX1" fmla="*/ 0 w 440672"/>
              <a:gd name="connsiteY1" fmla="*/ 51360 h 552806"/>
              <a:gd name="connsiteX2" fmla="*/ 89060 w 440672"/>
              <a:gd name="connsiteY2" fmla="*/ 512329 h 552806"/>
              <a:gd name="connsiteX3" fmla="*/ 440672 w 440672"/>
              <a:gd name="connsiteY3" fmla="*/ 552806 h 552806"/>
              <a:gd name="connsiteX0" fmla="*/ 667731 w 667731"/>
              <a:gd name="connsiteY0" fmla="*/ 0 h 624801"/>
              <a:gd name="connsiteX1" fmla="*/ 0 w 667731"/>
              <a:gd name="connsiteY1" fmla="*/ 123355 h 624801"/>
              <a:gd name="connsiteX2" fmla="*/ 89060 w 667731"/>
              <a:gd name="connsiteY2" fmla="*/ 584324 h 624801"/>
              <a:gd name="connsiteX3" fmla="*/ 440672 w 667731"/>
              <a:gd name="connsiteY3" fmla="*/ 624801 h 624801"/>
            </a:gdLst>
            <a:ahLst/>
            <a:cxnLst>
              <a:cxn ang="0">
                <a:pos x="connsiteX0" y="connsiteY0"/>
              </a:cxn>
              <a:cxn ang="0">
                <a:pos x="connsiteX1" y="connsiteY1"/>
              </a:cxn>
              <a:cxn ang="0">
                <a:pos x="connsiteX2" y="connsiteY2"/>
              </a:cxn>
              <a:cxn ang="0">
                <a:pos x="connsiteX3" y="connsiteY3"/>
              </a:cxn>
            </a:cxnLst>
            <a:rect l="l" t="t" r="r" b="b"/>
            <a:pathLst>
              <a:path w="667731" h="624801">
                <a:moveTo>
                  <a:pt x="667731" y="0"/>
                </a:moveTo>
                <a:cubicBezTo>
                  <a:pt x="609708" y="18183"/>
                  <a:pt x="79942" y="87350"/>
                  <a:pt x="0" y="123355"/>
                </a:cubicBezTo>
                <a:cubicBezTo>
                  <a:pt x="13694" y="206369"/>
                  <a:pt x="44940" y="529504"/>
                  <a:pt x="89060" y="584324"/>
                </a:cubicBezTo>
                <a:cubicBezTo>
                  <a:pt x="160326" y="608952"/>
                  <a:pt x="343014" y="602579"/>
                  <a:pt x="440672" y="624801"/>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32" name="Freeform: Shape 31"/>
          <p:cNvSpPr/>
          <p:nvPr/>
        </p:nvSpPr>
        <p:spPr>
          <a:xfrm rot="11383539">
            <a:off x="997336" y="4100636"/>
            <a:ext cx="377937" cy="296661"/>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509588"/>
              <a:gd name="connsiteY0" fmla="*/ 285751 h 285751"/>
              <a:gd name="connsiteX1" fmla="*/ 469106 w 509588"/>
              <a:gd name="connsiteY1" fmla="*/ 111917 h 285751"/>
              <a:gd name="connsiteX2" fmla="*/ 509588 w 509588"/>
              <a:gd name="connsiteY2" fmla="*/ 0 h 285751"/>
              <a:gd name="connsiteX0" fmla="*/ 0 w 296812"/>
              <a:gd name="connsiteY0" fmla="*/ 213249 h 213249"/>
              <a:gd name="connsiteX1" fmla="*/ 256330 w 296812"/>
              <a:gd name="connsiteY1" fmla="*/ 111917 h 213249"/>
              <a:gd name="connsiteX2" fmla="*/ 296812 w 296812"/>
              <a:gd name="connsiteY2" fmla="*/ 0 h 213249"/>
              <a:gd name="connsiteX0" fmla="*/ 0 w 311562"/>
              <a:gd name="connsiteY0" fmla="*/ 179745 h 179745"/>
              <a:gd name="connsiteX1" fmla="*/ 271080 w 311562"/>
              <a:gd name="connsiteY1" fmla="*/ 111917 h 179745"/>
              <a:gd name="connsiteX2" fmla="*/ 311562 w 311562"/>
              <a:gd name="connsiteY2" fmla="*/ 0 h 179745"/>
              <a:gd name="connsiteX0" fmla="*/ 59866 w 332181"/>
              <a:gd name="connsiteY0" fmla="*/ 253578 h 253578"/>
              <a:gd name="connsiteX1" fmla="*/ 330946 w 332181"/>
              <a:gd name="connsiteY1" fmla="*/ 185750 h 253578"/>
              <a:gd name="connsiteX2" fmla="*/ 702 w 332181"/>
              <a:gd name="connsiteY2" fmla="*/ 0 h 253578"/>
              <a:gd name="connsiteX0" fmla="*/ 59164 w 352290"/>
              <a:gd name="connsiteY0" fmla="*/ 276529 h 276529"/>
              <a:gd name="connsiteX1" fmla="*/ 330244 w 352290"/>
              <a:gd name="connsiteY1" fmla="*/ 208701 h 276529"/>
              <a:gd name="connsiteX2" fmla="*/ 0 w 352290"/>
              <a:gd name="connsiteY2" fmla="*/ 22951 h 276529"/>
            </a:gdLst>
            <a:ahLst/>
            <a:cxnLst>
              <a:cxn ang="0">
                <a:pos x="connsiteX0" y="connsiteY0"/>
              </a:cxn>
              <a:cxn ang="0">
                <a:pos x="connsiteX1" y="connsiteY1"/>
              </a:cxn>
              <a:cxn ang="0">
                <a:pos x="connsiteX2" y="connsiteY2"/>
              </a:cxn>
            </a:cxnLst>
            <a:rect l="l" t="t" r="r" b="b"/>
            <a:pathLst>
              <a:path w="352290" h="276529">
                <a:moveTo>
                  <a:pt x="59164" y="276529"/>
                </a:moveTo>
                <a:cubicBezTo>
                  <a:pt x="185371" y="176516"/>
                  <a:pt x="226263" y="221401"/>
                  <a:pt x="330244" y="208701"/>
                </a:cubicBezTo>
                <a:cubicBezTo>
                  <a:pt x="355643" y="140438"/>
                  <a:pt x="433568" y="-68986"/>
                  <a:pt x="0" y="22951"/>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35" name="Freeform: Shape 34"/>
          <p:cNvSpPr/>
          <p:nvPr/>
        </p:nvSpPr>
        <p:spPr>
          <a:xfrm rot="11383539">
            <a:off x="1821250" y="3687947"/>
            <a:ext cx="584267" cy="263017"/>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669080 w 769144"/>
              <a:gd name="connsiteY2" fmla="*/ 61087 h 683419"/>
              <a:gd name="connsiteX3" fmla="*/ 769144 w 769144"/>
              <a:gd name="connsiteY3" fmla="*/ 0 h 683419"/>
              <a:gd name="connsiteX0" fmla="*/ 0 w 834940"/>
              <a:gd name="connsiteY0" fmla="*/ 715043 h 715043"/>
              <a:gd name="connsiteX1" fmla="*/ 259556 w 834940"/>
              <a:gd name="connsiteY1" fmla="*/ 317375 h 715043"/>
              <a:gd name="connsiteX2" fmla="*/ 669080 w 834940"/>
              <a:gd name="connsiteY2" fmla="*/ 92711 h 715043"/>
              <a:gd name="connsiteX3" fmla="*/ 834940 w 834940"/>
              <a:gd name="connsiteY3" fmla="*/ 0 h 715043"/>
              <a:gd name="connsiteX0" fmla="*/ 0 w 834940"/>
              <a:gd name="connsiteY0" fmla="*/ 715043 h 715043"/>
              <a:gd name="connsiteX1" fmla="*/ 259556 w 834940"/>
              <a:gd name="connsiteY1" fmla="*/ 317375 h 715043"/>
              <a:gd name="connsiteX2" fmla="*/ 834940 w 834940"/>
              <a:gd name="connsiteY2" fmla="*/ 0 h 715043"/>
              <a:gd name="connsiteX0" fmla="*/ 0 w 834940"/>
              <a:gd name="connsiteY0" fmla="*/ 715043 h 715043"/>
              <a:gd name="connsiteX1" fmla="*/ 377305 w 834940"/>
              <a:gd name="connsiteY1" fmla="*/ 470149 h 715043"/>
              <a:gd name="connsiteX2" fmla="*/ 834940 w 834940"/>
              <a:gd name="connsiteY2" fmla="*/ 0 h 715043"/>
              <a:gd name="connsiteX0" fmla="*/ 0 w 871354"/>
              <a:gd name="connsiteY0" fmla="*/ 324504 h 475853"/>
              <a:gd name="connsiteX1" fmla="*/ 413719 w 871354"/>
              <a:gd name="connsiteY1" fmla="*/ 470149 h 475853"/>
              <a:gd name="connsiteX2" fmla="*/ 871354 w 871354"/>
              <a:gd name="connsiteY2" fmla="*/ 0 h 475853"/>
              <a:gd name="connsiteX0" fmla="*/ 0 w 871354"/>
              <a:gd name="connsiteY0" fmla="*/ 324504 h 479967"/>
              <a:gd name="connsiteX1" fmla="*/ 413719 w 871354"/>
              <a:gd name="connsiteY1" fmla="*/ 470149 h 479967"/>
              <a:gd name="connsiteX2" fmla="*/ 871354 w 871354"/>
              <a:gd name="connsiteY2" fmla="*/ 0 h 479967"/>
              <a:gd name="connsiteX0" fmla="*/ 0 w 853352"/>
              <a:gd name="connsiteY0" fmla="*/ 350694 h 507440"/>
              <a:gd name="connsiteX1" fmla="*/ 413719 w 853352"/>
              <a:gd name="connsiteY1" fmla="*/ 496339 h 507440"/>
              <a:gd name="connsiteX2" fmla="*/ 853352 w 853352"/>
              <a:gd name="connsiteY2" fmla="*/ 0 h 507440"/>
              <a:gd name="connsiteX0" fmla="*/ 0 w 853352"/>
              <a:gd name="connsiteY0" fmla="*/ 350694 h 509465"/>
              <a:gd name="connsiteX1" fmla="*/ 427595 w 853352"/>
              <a:gd name="connsiteY1" fmla="*/ 498464 h 509465"/>
              <a:gd name="connsiteX2" fmla="*/ 853352 w 853352"/>
              <a:gd name="connsiteY2" fmla="*/ 0 h 509465"/>
              <a:gd name="connsiteX0" fmla="*/ 0 w 853352"/>
              <a:gd name="connsiteY0" fmla="*/ 350694 h 532790"/>
              <a:gd name="connsiteX1" fmla="*/ 427595 w 853352"/>
              <a:gd name="connsiteY1" fmla="*/ 498464 h 532790"/>
              <a:gd name="connsiteX2" fmla="*/ 853352 w 853352"/>
              <a:gd name="connsiteY2" fmla="*/ 0 h 532790"/>
              <a:gd name="connsiteX0" fmla="*/ 0 w 853352"/>
              <a:gd name="connsiteY0" fmla="*/ 350694 h 498464"/>
              <a:gd name="connsiteX1" fmla="*/ 427595 w 853352"/>
              <a:gd name="connsiteY1" fmla="*/ 498464 h 498464"/>
              <a:gd name="connsiteX2" fmla="*/ 853352 w 853352"/>
              <a:gd name="connsiteY2" fmla="*/ 0 h 498464"/>
              <a:gd name="connsiteX0" fmla="*/ 0 w 853352"/>
              <a:gd name="connsiteY0" fmla="*/ 350694 h 498464"/>
              <a:gd name="connsiteX1" fmla="*/ 427595 w 853352"/>
              <a:gd name="connsiteY1" fmla="*/ 498464 h 498464"/>
              <a:gd name="connsiteX2" fmla="*/ 853352 w 853352"/>
              <a:gd name="connsiteY2" fmla="*/ 0 h 498464"/>
              <a:gd name="connsiteX0" fmla="*/ 0 w 853352"/>
              <a:gd name="connsiteY0" fmla="*/ 350694 h 502233"/>
              <a:gd name="connsiteX1" fmla="*/ 427595 w 853352"/>
              <a:gd name="connsiteY1" fmla="*/ 498464 h 502233"/>
              <a:gd name="connsiteX2" fmla="*/ 853352 w 853352"/>
              <a:gd name="connsiteY2" fmla="*/ 0 h 502233"/>
              <a:gd name="connsiteX0" fmla="*/ 0 w 853352"/>
              <a:gd name="connsiteY0" fmla="*/ 350694 h 529292"/>
              <a:gd name="connsiteX1" fmla="*/ 261380 w 853352"/>
              <a:gd name="connsiteY1" fmla="*/ 462243 h 529292"/>
              <a:gd name="connsiteX2" fmla="*/ 427595 w 853352"/>
              <a:gd name="connsiteY2" fmla="*/ 498464 h 529292"/>
              <a:gd name="connsiteX3" fmla="*/ 853352 w 853352"/>
              <a:gd name="connsiteY3" fmla="*/ 0 h 529292"/>
              <a:gd name="connsiteX0" fmla="*/ 0 w 853352"/>
              <a:gd name="connsiteY0" fmla="*/ 350694 h 520460"/>
              <a:gd name="connsiteX1" fmla="*/ 345766 w 853352"/>
              <a:gd name="connsiteY1" fmla="*/ 402739 h 520460"/>
              <a:gd name="connsiteX2" fmla="*/ 427595 w 853352"/>
              <a:gd name="connsiteY2" fmla="*/ 498464 h 520460"/>
              <a:gd name="connsiteX3" fmla="*/ 853352 w 853352"/>
              <a:gd name="connsiteY3" fmla="*/ 0 h 520460"/>
              <a:gd name="connsiteX0" fmla="*/ 0 w 853352"/>
              <a:gd name="connsiteY0" fmla="*/ 350694 h 520460"/>
              <a:gd name="connsiteX1" fmla="*/ 345766 w 853352"/>
              <a:gd name="connsiteY1" fmla="*/ 402739 h 520460"/>
              <a:gd name="connsiteX2" fmla="*/ 427595 w 853352"/>
              <a:gd name="connsiteY2" fmla="*/ 498464 h 520460"/>
              <a:gd name="connsiteX3" fmla="*/ 853352 w 853352"/>
              <a:gd name="connsiteY3" fmla="*/ 0 h 520460"/>
              <a:gd name="connsiteX0" fmla="*/ 0 w 853352"/>
              <a:gd name="connsiteY0" fmla="*/ 350694 h 505257"/>
              <a:gd name="connsiteX1" fmla="*/ 345766 w 853352"/>
              <a:gd name="connsiteY1" fmla="*/ 402739 h 505257"/>
              <a:gd name="connsiteX2" fmla="*/ 427595 w 853352"/>
              <a:gd name="connsiteY2" fmla="*/ 498464 h 505257"/>
              <a:gd name="connsiteX3" fmla="*/ 853352 w 853352"/>
              <a:gd name="connsiteY3" fmla="*/ 0 h 505257"/>
              <a:gd name="connsiteX0" fmla="*/ 0 w 517801"/>
              <a:gd name="connsiteY0" fmla="*/ 49305 h 203868"/>
              <a:gd name="connsiteX1" fmla="*/ 345766 w 517801"/>
              <a:gd name="connsiteY1" fmla="*/ 101350 h 203868"/>
              <a:gd name="connsiteX2" fmla="*/ 427595 w 517801"/>
              <a:gd name="connsiteY2" fmla="*/ 197075 h 203868"/>
              <a:gd name="connsiteX3" fmla="*/ 517801 w 517801"/>
              <a:gd name="connsiteY3" fmla="*/ 53391 h 203868"/>
              <a:gd name="connsiteX0" fmla="*/ 0 w 517801"/>
              <a:gd name="connsiteY0" fmla="*/ 49305 h 202836"/>
              <a:gd name="connsiteX1" fmla="*/ 377770 w 517801"/>
              <a:gd name="connsiteY1" fmla="*/ 77849 h 202836"/>
              <a:gd name="connsiteX2" fmla="*/ 427595 w 517801"/>
              <a:gd name="connsiteY2" fmla="*/ 197075 h 202836"/>
              <a:gd name="connsiteX3" fmla="*/ 517801 w 517801"/>
              <a:gd name="connsiteY3" fmla="*/ 53391 h 202836"/>
              <a:gd name="connsiteX0" fmla="*/ 0 w 347032"/>
              <a:gd name="connsiteY0" fmla="*/ 47061 h 202836"/>
              <a:gd name="connsiteX1" fmla="*/ 207001 w 347032"/>
              <a:gd name="connsiteY1" fmla="*/ 77849 h 202836"/>
              <a:gd name="connsiteX2" fmla="*/ 256826 w 347032"/>
              <a:gd name="connsiteY2" fmla="*/ 197075 h 202836"/>
              <a:gd name="connsiteX3" fmla="*/ 347032 w 347032"/>
              <a:gd name="connsiteY3" fmla="*/ 53391 h 202836"/>
              <a:gd name="connsiteX0" fmla="*/ 0 w 360036"/>
              <a:gd name="connsiteY0" fmla="*/ 101744 h 257519"/>
              <a:gd name="connsiteX1" fmla="*/ 207001 w 360036"/>
              <a:gd name="connsiteY1" fmla="*/ 132532 h 257519"/>
              <a:gd name="connsiteX2" fmla="*/ 256826 w 360036"/>
              <a:gd name="connsiteY2" fmla="*/ 251758 h 257519"/>
              <a:gd name="connsiteX3" fmla="*/ 360036 w 360036"/>
              <a:gd name="connsiteY3" fmla="*/ 0 h 257519"/>
              <a:gd name="connsiteX0" fmla="*/ 0 w 360036"/>
              <a:gd name="connsiteY0" fmla="*/ 101744 h 257519"/>
              <a:gd name="connsiteX1" fmla="*/ 207001 w 360036"/>
              <a:gd name="connsiteY1" fmla="*/ 132532 h 257519"/>
              <a:gd name="connsiteX2" fmla="*/ 256826 w 360036"/>
              <a:gd name="connsiteY2" fmla="*/ 251758 h 257519"/>
              <a:gd name="connsiteX3" fmla="*/ 360036 w 360036"/>
              <a:gd name="connsiteY3" fmla="*/ 0 h 257519"/>
              <a:gd name="connsiteX0" fmla="*/ 0 w 422641"/>
              <a:gd name="connsiteY0" fmla="*/ 127425 h 283200"/>
              <a:gd name="connsiteX1" fmla="*/ 207001 w 422641"/>
              <a:gd name="connsiteY1" fmla="*/ 158213 h 283200"/>
              <a:gd name="connsiteX2" fmla="*/ 256826 w 422641"/>
              <a:gd name="connsiteY2" fmla="*/ 277439 h 283200"/>
              <a:gd name="connsiteX3" fmla="*/ 360036 w 422641"/>
              <a:gd name="connsiteY3" fmla="*/ 25681 h 283200"/>
              <a:gd name="connsiteX0" fmla="*/ 0 w 377415"/>
              <a:gd name="connsiteY0" fmla="*/ 197733 h 353508"/>
              <a:gd name="connsiteX1" fmla="*/ 207001 w 377415"/>
              <a:gd name="connsiteY1" fmla="*/ 228521 h 353508"/>
              <a:gd name="connsiteX2" fmla="*/ 256826 w 377415"/>
              <a:gd name="connsiteY2" fmla="*/ 347747 h 353508"/>
              <a:gd name="connsiteX3" fmla="*/ 360036 w 377415"/>
              <a:gd name="connsiteY3" fmla="*/ 95989 h 353508"/>
              <a:gd name="connsiteX0" fmla="*/ 0 w 508257"/>
              <a:gd name="connsiteY0" fmla="*/ 191364 h 347139"/>
              <a:gd name="connsiteX1" fmla="*/ 207001 w 508257"/>
              <a:gd name="connsiteY1" fmla="*/ 222152 h 347139"/>
              <a:gd name="connsiteX2" fmla="*/ 256826 w 508257"/>
              <a:gd name="connsiteY2" fmla="*/ 341378 h 347139"/>
              <a:gd name="connsiteX3" fmla="*/ 503489 w 508257"/>
              <a:gd name="connsiteY3" fmla="*/ 98814 h 347139"/>
              <a:gd name="connsiteX0" fmla="*/ 0 w 503489"/>
              <a:gd name="connsiteY0" fmla="*/ 92550 h 248325"/>
              <a:gd name="connsiteX1" fmla="*/ 207001 w 503489"/>
              <a:gd name="connsiteY1" fmla="*/ 123338 h 248325"/>
              <a:gd name="connsiteX2" fmla="*/ 256826 w 503489"/>
              <a:gd name="connsiteY2" fmla="*/ 242564 h 248325"/>
              <a:gd name="connsiteX3" fmla="*/ 503489 w 503489"/>
              <a:gd name="connsiteY3" fmla="*/ 0 h 248325"/>
              <a:gd name="connsiteX0" fmla="*/ 0 w 412045"/>
              <a:gd name="connsiteY0" fmla="*/ 139933 h 295708"/>
              <a:gd name="connsiteX1" fmla="*/ 207001 w 412045"/>
              <a:gd name="connsiteY1" fmla="*/ 170721 h 295708"/>
              <a:gd name="connsiteX2" fmla="*/ 256826 w 412045"/>
              <a:gd name="connsiteY2" fmla="*/ 289947 h 295708"/>
              <a:gd name="connsiteX3" fmla="*/ 412045 w 412045"/>
              <a:gd name="connsiteY3" fmla="*/ 0 h 295708"/>
              <a:gd name="connsiteX0" fmla="*/ 0 w 412045"/>
              <a:gd name="connsiteY0" fmla="*/ 139933 h 295708"/>
              <a:gd name="connsiteX1" fmla="*/ 207001 w 412045"/>
              <a:gd name="connsiteY1" fmla="*/ 170721 h 295708"/>
              <a:gd name="connsiteX2" fmla="*/ 256826 w 412045"/>
              <a:gd name="connsiteY2" fmla="*/ 289947 h 295708"/>
              <a:gd name="connsiteX3" fmla="*/ 412045 w 412045"/>
              <a:gd name="connsiteY3" fmla="*/ 0 h 295708"/>
              <a:gd name="connsiteX0" fmla="*/ 0 w 346785"/>
              <a:gd name="connsiteY0" fmla="*/ 47675 h 203450"/>
              <a:gd name="connsiteX1" fmla="*/ 207001 w 346785"/>
              <a:gd name="connsiteY1" fmla="*/ 78463 h 203450"/>
              <a:gd name="connsiteX2" fmla="*/ 256826 w 346785"/>
              <a:gd name="connsiteY2" fmla="*/ 197689 h 203450"/>
              <a:gd name="connsiteX3" fmla="*/ 346785 w 346785"/>
              <a:gd name="connsiteY3" fmla="*/ 0 h 203450"/>
              <a:gd name="connsiteX0" fmla="*/ 0 w 346785"/>
              <a:gd name="connsiteY0" fmla="*/ 47675 h 203450"/>
              <a:gd name="connsiteX1" fmla="*/ 207001 w 346785"/>
              <a:gd name="connsiteY1" fmla="*/ 78463 h 203450"/>
              <a:gd name="connsiteX2" fmla="*/ 256826 w 346785"/>
              <a:gd name="connsiteY2" fmla="*/ 197689 h 203450"/>
              <a:gd name="connsiteX3" fmla="*/ 346785 w 346785"/>
              <a:gd name="connsiteY3" fmla="*/ 0 h 203450"/>
              <a:gd name="connsiteX0" fmla="*/ 0 w 328909"/>
              <a:gd name="connsiteY0" fmla="*/ 46864 h 202639"/>
              <a:gd name="connsiteX1" fmla="*/ 207001 w 328909"/>
              <a:gd name="connsiteY1" fmla="*/ 77652 h 202639"/>
              <a:gd name="connsiteX2" fmla="*/ 256826 w 328909"/>
              <a:gd name="connsiteY2" fmla="*/ 196878 h 202639"/>
              <a:gd name="connsiteX3" fmla="*/ 328909 w 328909"/>
              <a:gd name="connsiteY3" fmla="*/ 0 h 202639"/>
              <a:gd name="connsiteX0" fmla="*/ 0 w 328909"/>
              <a:gd name="connsiteY0" fmla="*/ 46864 h 202890"/>
              <a:gd name="connsiteX1" fmla="*/ 156307 w 328909"/>
              <a:gd name="connsiteY1" fmla="*/ 84088 h 202890"/>
              <a:gd name="connsiteX2" fmla="*/ 256826 w 328909"/>
              <a:gd name="connsiteY2" fmla="*/ 196878 h 202890"/>
              <a:gd name="connsiteX3" fmla="*/ 328909 w 328909"/>
              <a:gd name="connsiteY3" fmla="*/ 0 h 202890"/>
              <a:gd name="connsiteX0" fmla="*/ 0 w 348099"/>
              <a:gd name="connsiteY0" fmla="*/ 79430 h 202890"/>
              <a:gd name="connsiteX1" fmla="*/ 175497 w 348099"/>
              <a:gd name="connsiteY1" fmla="*/ 84088 h 202890"/>
              <a:gd name="connsiteX2" fmla="*/ 276016 w 348099"/>
              <a:gd name="connsiteY2" fmla="*/ 196878 h 202890"/>
              <a:gd name="connsiteX3" fmla="*/ 348099 w 348099"/>
              <a:gd name="connsiteY3" fmla="*/ 0 h 202890"/>
              <a:gd name="connsiteX0" fmla="*/ 0 w 348099"/>
              <a:gd name="connsiteY0" fmla="*/ 79430 h 202890"/>
              <a:gd name="connsiteX1" fmla="*/ 175497 w 348099"/>
              <a:gd name="connsiteY1" fmla="*/ 84088 h 202890"/>
              <a:gd name="connsiteX2" fmla="*/ 276016 w 348099"/>
              <a:gd name="connsiteY2" fmla="*/ 196878 h 202890"/>
              <a:gd name="connsiteX3" fmla="*/ 348099 w 348099"/>
              <a:gd name="connsiteY3" fmla="*/ 0 h 202890"/>
              <a:gd name="connsiteX0" fmla="*/ 0 w 544618"/>
              <a:gd name="connsiteY0" fmla="*/ 0 h 245169"/>
              <a:gd name="connsiteX1" fmla="*/ 372016 w 544618"/>
              <a:gd name="connsiteY1" fmla="*/ 126367 h 245169"/>
              <a:gd name="connsiteX2" fmla="*/ 472535 w 544618"/>
              <a:gd name="connsiteY2" fmla="*/ 239157 h 245169"/>
              <a:gd name="connsiteX3" fmla="*/ 544618 w 544618"/>
              <a:gd name="connsiteY3" fmla="*/ 42279 h 245169"/>
              <a:gd name="connsiteX0" fmla="*/ 0 w 544618"/>
              <a:gd name="connsiteY0" fmla="*/ 0 h 245169"/>
              <a:gd name="connsiteX1" fmla="*/ 97797 w 544618"/>
              <a:gd name="connsiteY1" fmla="*/ 30433 h 245169"/>
              <a:gd name="connsiteX2" fmla="*/ 372016 w 544618"/>
              <a:gd name="connsiteY2" fmla="*/ 126367 h 245169"/>
              <a:gd name="connsiteX3" fmla="*/ 472535 w 544618"/>
              <a:gd name="connsiteY3" fmla="*/ 239157 h 245169"/>
              <a:gd name="connsiteX4" fmla="*/ 544618 w 544618"/>
              <a:gd name="connsiteY4" fmla="*/ 42279 h 245169"/>
              <a:gd name="connsiteX0" fmla="*/ 9743 w 554361"/>
              <a:gd name="connsiteY0" fmla="*/ 0 h 245169"/>
              <a:gd name="connsiteX1" fmla="*/ 29091 w 554361"/>
              <a:gd name="connsiteY1" fmla="*/ 111439 h 245169"/>
              <a:gd name="connsiteX2" fmla="*/ 381759 w 554361"/>
              <a:gd name="connsiteY2" fmla="*/ 126367 h 245169"/>
              <a:gd name="connsiteX3" fmla="*/ 482278 w 554361"/>
              <a:gd name="connsiteY3" fmla="*/ 239157 h 245169"/>
              <a:gd name="connsiteX4" fmla="*/ 554361 w 554361"/>
              <a:gd name="connsiteY4" fmla="*/ 42279 h 245169"/>
              <a:gd name="connsiteX0" fmla="*/ 0 w 544618"/>
              <a:gd name="connsiteY0" fmla="*/ 0 h 245169"/>
              <a:gd name="connsiteX1" fmla="*/ 19348 w 544618"/>
              <a:gd name="connsiteY1" fmla="*/ 111439 h 245169"/>
              <a:gd name="connsiteX2" fmla="*/ 372016 w 544618"/>
              <a:gd name="connsiteY2" fmla="*/ 126367 h 245169"/>
              <a:gd name="connsiteX3" fmla="*/ 472535 w 544618"/>
              <a:gd name="connsiteY3" fmla="*/ 239157 h 245169"/>
              <a:gd name="connsiteX4" fmla="*/ 544618 w 544618"/>
              <a:gd name="connsiteY4" fmla="*/ 42279 h 245169"/>
              <a:gd name="connsiteX0" fmla="*/ 0 w 544618"/>
              <a:gd name="connsiteY0" fmla="*/ 0 h 245169"/>
              <a:gd name="connsiteX1" fmla="*/ 19348 w 544618"/>
              <a:gd name="connsiteY1" fmla="*/ 111439 h 245169"/>
              <a:gd name="connsiteX2" fmla="*/ 372016 w 544618"/>
              <a:gd name="connsiteY2" fmla="*/ 126367 h 245169"/>
              <a:gd name="connsiteX3" fmla="*/ 472535 w 544618"/>
              <a:gd name="connsiteY3" fmla="*/ 239157 h 245169"/>
              <a:gd name="connsiteX4" fmla="*/ 544618 w 544618"/>
              <a:gd name="connsiteY4" fmla="*/ 42279 h 2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618" h="245169">
                <a:moveTo>
                  <a:pt x="0" y="0"/>
                </a:moveTo>
                <a:cubicBezTo>
                  <a:pt x="16299" y="5072"/>
                  <a:pt x="11227" y="63127"/>
                  <a:pt x="19348" y="111439"/>
                </a:cubicBezTo>
                <a:cubicBezTo>
                  <a:pt x="121043" y="114436"/>
                  <a:pt x="309560" y="91580"/>
                  <a:pt x="372016" y="126367"/>
                </a:cubicBezTo>
                <a:cubicBezTo>
                  <a:pt x="443282" y="150995"/>
                  <a:pt x="386813" y="273442"/>
                  <a:pt x="472535" y="239157"/>
                </a:cubicBezTo>
                <a:cubicBezTo>
                  <a:pt x="505124" y="145450"/>
                  <a:pt x="485005" y="118340"/>
                  <a:pt x="544618" y="42279"/>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36" name="Freeform: Shape 35"/>
          <p:cNvSpPr/>
          <p:nvPr/>
        </p:nvSpPr>
        <p:spPr>
          <a:xfrm rot="11383539">
            <a:off x="1890739" y="4093033"/>
            <a:ext cx="508661" cy="350926"/>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669080 w 769144"/>
              <a:gd name="connsiteY2" fmla="*/ 61087 h 683419"/>
              <a:gd name="connsiteX3" fmla="*/ 769144 w 769144"/>
              <a:gd name="connsiteY3" fmla="*/ 0 h 683419"/>
              <a:gd name="connsiteX0" fmla="*/ 0 w 834940"/>
              <a:gd name="connsiteY0" fmla="*/ 715043 h 715043"/>
              <a:gd name="connsiteX1" fmla="*/ 259556 w 834940"/>
              <a:gd name="connsiteY1" fmla="*/ 317375 h 715043"/>
              <a:gd name="connsiteX2" fmla="*/ 669080 w 834940"/>
              <a:gd name="connsiteY2" fmla="*/ 92711 h 715043"/>
              <a:gd name="connsiteX3" fmla="*/ 834940 w 834940"/>
              <a:gd name="connsiteY3" fmla="*/ 0 h 715043"/>
              <a:gd name="connsiteX0" fmla="*/ 0 w 834940"/>
              <a:gd name="connsiteY0" fmla="*/ 715043 h 715043"/>
              <a:gd name="connsiteX1" fmla="*/ 259556 w 834940"/>
              <a:gd name="connsiteY1" fmla="*/ 317375 h 715043"/>
              <a:gd name="connsiteX2" fmla="*/ 834940 w 834940"/>
              <a:gd name="connsiteY2" fmla="*/ 0 h 715043"/>
              <a:gd name="connsiteX0" fmla="*/ 0 w 834940"/>
              <a:gd name="connsiteY0" fmla="*/ 715043 h 715043"/>
              <a:gd name="connsiteX1" fmla="*/ 377305 w 834940"/>
              <a:gd name="connsiteY1" fmla="*/ 470149 h 715043"/>
              <a:gd name="connsiteX2" fmla="*/ 834940 w 834940"/>
              <a:gd name="connsiteY2" fmla="*/ 0 h 715043"/>
              <a:gd name="connsiteX0" fmla="*/ 0 w 871354"/>
              <a:gd name="connsiteY0" fmla="*/ 324504 h 475853"/>
              <a:gd name="connsiteX1" fmla="*/ 413719 w 871354"/>
              <a:gd name="connsiteY1" fmla="*/ 470149 h 475853"/>
              <a:gd name="connsiteX2" fmla="*/ 871354 w 871354"/>
              <a:gd name="connsiteY2" fmla="*/ 0 h 475853"/>
              <a:gd name="connsiteX0" fmla="*/ 0 w 871354"/>
              <a:gd name="connsiteY0" fmla="*/ 324504 h 479967"/>
              <a:gd name="connsiteX1" fmla="*/ 413719 w 871354"/>
              <a:gd name="connsiteY1" fmla="*/ 470149 h 479967"/>
              <a:gd name="connsiteX2" fmla="*/ 871354 w 871354"/>
              <a:gd name="connsiteY2" fmla="*/ 0 h 479967"/>
              <a:gd name="connsiteX0" fmla="*/ 0 w 853352"/>
              <a:gd name="connsiteY0" fmla="*/ 350694 h 507440"/>
              <a:gd name="connsiteX1" fmla="*/ 413719 w 853352"/>
              <a:gd name="connsiteY1" fmla="*/ 496339 h 507440"/>
              <a:gd name="connsiteX2" fmla="*/ 853352 w 853352"/>
              <a:gd name="connsiteY2" fmla="*/ 0 h 507440"/>
              <a:gd name="connsiteX0" fmla="*/ 0 w 853352"/>
              <a:gd name="connsiteY0" fmla="*/ 350694 h 509465"/>
              <a:gd name="connsiteX1" fmla="*/ 427595 w 853352"/>
              <a:gd name="connsiteY1" fmla="*/ 498464 h 509465"/>
              <a:gd name="connsiteX2" fmla="*/ 853352 w 853352"/>
              <a:gd name="connsiteY2" fmla="*/ 0 h 509465"/>
              <a:gd name="connsiteX0" fmla="*/ 0 w 853352"/>
              <a:gd name="connsiteY0" fmla="*/ 350694 h 532790"/>
              <a:gd name="connsiteX1" fmla="*/ 427595 w 853352"/>
              <a:gd name="connsiteY1" fmla="*/ 498464 h 532790"/>
              <a:gd name="connsiteX2" fmla="*/ 853352 w 853352"/>
              <a:gd name="connsiteY2" fmla="*/ 0 h 532790"/>
              <a:gd name="connsiteX0" fmla="*/ 0 w 853352"/>
              <a:gd name="connsiteY0" fmla="*/ 350694 h 498464"/>
              <a:gd name="connsiteX1" fmla="*/ 427595 w 853352"/>
              <a:gd name="connsiteY1" fmla="*/ 498464 h 498464"/>
              <a:gd name="connsiteX2" fmla="*/ 853352 w 853352"/>
              <a:gd name="connsiteY2" fmla="*/ 0 h 498464"/>
              <a:gd name="connsiteX0" fmla="*/ 0 w 853352"/>
              <a:gd name="connsiteY0" fmla="*/ 350694 h 498464"/>
              <a:gd name="connsiteX1" fmla="*/ 427595 w 853352"/>
              <a:gd name="connsiteY1" fmla="*/ 498464 h 498464"/>
              <a:gd name="connsiteX2" fmla="*/ 853352 w 853352"/>
              <a:gd name="connsiteY2" fmla="*/ 0 h 498464"/>
              <a:gd name="connsiteX0" fmla="*/ 0 w 853352"/>
              <a:gd name="connsiteY0" fmla="*/ 350694 h 502233"/>
              <a:gd name="connsiteX1" fmla="*/ 427595 w 853352"/>
              <a:gd name="connsiteY1" fmla="*/ 498464 h 502233"/>
              <a:gd name="connsiteX2" fmla="*/ 853352 w 853352"/>
              <a:gd name="connsiteY2" fmla="*/ 0 h 502233"/>
              <a:gd name="connsiteX0" fmla="*/ 0 w 853352"/>
              <a:gd name="connsiteY0" fmla="*/ 350694 h 529292"/>
              <a:gd name="connsiteX1" fmla="*/ 261380 w 853352"/>
              <a:gd name="connsiteY1" fmla="*/ 462243 h 529292"/>
              <a:gd name="connsiteX2" fmla="*/ 427595 w 853352"/>
              <a:gd name="connsiteY2" fmla="*/ 498464 h 529292"/>
              <a:gd name="connsiteX3" fmla="*/ 853352 w 853352"/>
              <a:gd name="connsiteY3" fmla="*/ 0 h 529292"/>
              <a:gd name="connsiteX0" fmla="*/ 0 w 853352"/>
              <a:gd name="connsiteY0" fmla="*/ 350694 h 520460"/>
              <a:gd name="connsiteX1" fmla="*/ 345766 w 853352"/>
              <a:gd name="connsiteY1" fmla="*/ 402739 h 520460"/>
              <a:gd name="connsiteX2" fmla="*/ 427595 w 853352"/>
              <a:gd name="connsiteY2" fmla="*/ 498464 h 520460"/>
              <a:gd name="connsiteX3" fmla="*/ 853352 w 853352"/>
              <a:gd name="connsiteY3" fmla="*/ 0 h 520460"/>
              <a:gd name="connsiteX0" fmla="*/ 0 w 853352"/>
              <a:gd name="connsiteY0" fmla="*/ 350694 h 520460"/>
              <a:gd name="connsiteX1" fmla="*/ 345766 w 853352"/>
              <a:gd name="connsiteY1" fmla="*/ 402739 h 520460"/>
              <a:gd name="connsiteX2" fmla="*/ 427595 w 853352"/>
              <a:gd name="connsiteY2" fmla="*/ 498464 h 520460"/>
              <a:gd name="connsiteX3" fmla="*/ 853352 w 853352"/>
              <a:gd name="connsiteY3" fmla="*/ 0 h 520460"/>
              <a:gd name="connsiteX0" fmla="*/ 0 w 853352"/>
              <a:gd name="connsiteY0" fmla="*/ 350694 h 505257"/>
              <a:gd name="connsiteX1" fmla="*/ 345766 w 853352"/>
              <a:gd name="connsiteY1" fmla="*/ 402739 h 505257"/>
              <a:gd name="connsiteX2" fmla="*/ 427595 w 853352"/>
              <a:gd name="connsiteY2" fmla="*/ 498464 h 505257"/>
              <a:gd name="connsiteX3" fmla="*/ 853352 w 853352"/>
              <a:gd name="connsiteY3" fmla="*/ 0 h 505257"/>
              <a:gd name="connsiteX0" fmla="*/ 0 w 427595"/>
              <a:gd name="connsiteY0" fmla="*/ 0 h 154563"/>
              <a:gd name="connsiteX1" fmla="*/ 345766 w 427595"/>
              <a:gd name="connsiteY1" fmla="*/ 52045 h 154563"/>
              <a:gd name="connsiteX2" fmla="*/ 427595 w 427595"/>
              <a:gd name="connsiteY2" fmla="*/ 147770 h 154563"/>
              <a:gd name="connsiteX0" fmla="*/ 0 w 495164"/>
              <a:gd name="connsiteY0" fmla="*/ 0 h 167133"/>
              <a:gd name="connsiteX1" fmla="*/ 345766 w 495164"/>
              <a:gd name="connsiteY1" fmla="*/ 52045 h 167133"/>
              <a:gd name="connsiteX2" fmla="*/ 495164 w 495164"/>
              <a:gd name="connsiteY2" fmla="*/ 160960 h 167133"/>
              <a:gd name="connsiteX0" fmla="*/ 0 w 495164"/>
              <a:gd name="connsiteY0" fmla="*/ 0 h 160960"/>
              <a:gd name="connsiteX1" fmla="*/ 345766 w 495164"/>
              <a:gd name="connsiteY1" fmla="*/ 52045 h 160960"/>
              <a:gd name="connsiteX2" fmla="*/ 495164 w 495164"/>
              <a:gd name="connsiteY2" fmla="*/ 160960 h 160960"/>
              <a:gd name="connsiteX0" fmla="*/ 0 w 495164"/>
              <a:gd name="connsiteY0" fmla="*/ 0 h 160960"/>
              <a:gd name="connsiteX1" fmla="*/ 143552 w 495164"/>
              <a:gd name="connsiteY1" fmla="*/ 120483 h 160960"/>
              <a:gd name="connsiteX2" fmla="*/ 495164 w 495164"/>
              <a:gd name="connsiteY2" fmla="*/ 160960 h 160960"/>
              <a:gd name="connsiteX0" fmla="*/ 0 w 495164"/>
              <a:gd name="connsiteY0" fmla="*/ 0 h 160960"/>
              <a:gd name="connsiteX1" fmla="*/ 143552 w 495164"/>
              <a:gd name="connsiteY1" fmla="*/ 120483 h 160960"/>
              <a:gd name="connsiteX2" fmla="*/ 495164 w 495164"/>
              <a:gd name="connsiteY2" fmla="*/ 160960 h 160960"/>
              <a:gd name="connsiteX0" fmla="*/ 159437 w 352429"/>
              <a:gd name="connsiteY0" fmla="*/ 0 h 552806"/>
              <a:gd name="connsiteX1" fmla="*/ 817 w 352429"/>
              <a:gd name="connsiteY1" fmla="*/ 512329 h 552806"/>
              <a:gd name="connsiteX2" fmla="*/ 352429 w 352429"/>
              <a:gd name="connsiteY2" fmla="*/ 552806 h 552806"/>
              <a:gd name="connsiteX0" fmla="*/ 169343 w 362335"/>
              <a:gd name="connsiteY0" fmla="*/ 0 h 552806"/>
              <a:gd name="connsiteX1" fmla="*/ 97615 w 362335"/>
              <a:gd name="connsiteY1" fmla="*/ 223885 h 552806"/>
              <a:gd name="connsiteX2" fmla="*/ 10723 w 362335"/>
              <a:gd name="connsiteY2" fmla="*/ 512329 h 552806"/>
              <a:gd name="connsiteX3" fmla="*/ 362335 w 362335"/>
              <a:gd name="connsiteY3" fmla="*/ 552806 h 552806"/>
              <a:gd name="connsiteX0" fmla="*/ 253396 w 446388"/>
              <a:gd name="connsiteY0" fmla="*/ 0 h 552806"/>
              <a:gd name="connsiteX1" fmla="*/ 5716 w 446388"/>
              <a:gd name="connsiteY1" fmla="*/ 51360 h 552806"/>
              <a:gd name="connsiteX2" fmla="*/ 94776 w 446388"/>
              <a:gd name="connsiteY2" fmla="*/ 512329 h 552806"/>
              <a:gd name="connsiteX3" fmla="*/ 446388 w 446388"/>
              <a:gd name="connsiteY3" fmla="*/ 552806 h 552806"/>
              <a:gd name="connsiteX0" fmla="*/ 247680 w 440672"/>
              <a:gd name="connsiteY0" fmla="*/ 0 h 552806"/>
              <a:gd name="connsiteX1" fmla="*/ 0 w 440672"/>
              <a:gd name="connsiteY1" fmla="*/ 51360 h 552806"/>
              <a:gd name="connsiteX2" fmla="*/ 89060 w 440672"/>
              <a:gd name="connsiteY2" fmla="*/ 512329 h 552806"/>
              <a:gd name="connsiteX3" fmla="*/ 440672 w 440672"/>
              <a:gd name="connsiteY3" fmla="*/ 552806 h 552806"/>
              <a:gd name="connsiteX0" fmla="*/ 247680 w 440672"/>
              <a:gd name="connsiteY0" fmla="*/ 0 h 552806"/>
              <a:gd name="connsiteX1" fmla="*/ 0 w 440672"/>
              <a:gd name="connsiteY1" fmla="*/ 51360 h 552806"/>
              <a:gd name="connsiteX2" fmla="*/ 89060 w 440672"/>
              <a:gd name="connsiteY2" fmla="*/ 512329 h 552806"/>
              <a:gd name="connsiteX3" fmla="*/ 440672 w 440672"/>
              <a:gd name="connsiteY3" fmla="*/ 552806 h 552806"/>
              <a:gd name="connsiteX0" fmla="*/ 247680 w 440672"/>
              <a:gd name="connsiteY0" fmla="*/ 0 h 552806"/>
              <a:gd name="connsiteX1" fmla="*/ 0 w 440672"/>
              <a:gd name="connsiteY1" fmla="*/ 51360 h 552806"/>
              <a:gd name="connsiteX2" fmla="*/ 89060 w 440672"/>
              <a:gd name="connsiteY2" fmla="*/ 512329 h 552806"/>
              <a:gd name="connsiteX3" fmla="*/ 440672 w 440672"/>
              <a:gd name="connsiteY3" fmla="*/ 552806 h 552806"/>
              <a:gd name="connsiteX0" fmla="*/ 247680 w 247680"/>
              <a:gd name="connsiteY0" fmla="*/ 0 h 512329"/>
              <a:gd name="connsiteX1" fmla="*/ 0 w 247680"/>
              <a:gd name="connsiteY1" fmla="*/ 51360 h 512329"/>
              <a:gd name="connsiteX2" fmla="*/ 89060 w 247680"/>
              <a:gd name="connsiteY2" fmla="*/ 512329 h 512329"/>
              <a:gd name="connsiteX0" fmla="*/ 247680 w 247680"/>
              <a:gd name="connsiteY0" fmla="*/ 0 h 295054"/>
              <a:gd name="connsiteX1" fmla="*/ 0 w 247680"/>
              <a:gd name="connsiteY1" fmla="*/ 51360 h 295054"/>
              <a:gd name="connsiteX2" fmla="*/ 42813 w 247680"/>
              <a:gd name="connsiteY2" fmla="*/ 295054 h 295054"/>
              <a:gd name="connsiteX0" fmla="*/ 247680 w 247680"/>
              <a:gd name="connsiteY0" fmla="*/ 0 h 295054"/>
              <a:gd name="connsiteX1" fmla="*/ 0 w 247680"/>
              <a:gd name="connsiteY1" fmla="*/ 51360 h 295054"/>
              <a:gd name="connsiteX2" fmla="*/ 42813 w 247680"/>
              <a:gd name="connsiteY2" fmla="*/ 295054 h 295054"/>
              <a:gd name="connsiteX0" fmla="*/ 474144 w 474144"/>
              <a:gd name="connsiteY0" fmla="*/ 0 h 327112"/>
              <a:gd name="connsiteX1" fmla="*/ 0 w 474144"/>
              <a:gd name="connsiteY1" fmla="*/ 83418 h 327112"/>
              <a:gd name="connsiteX2" fmla="*/ 42813 w 474144"/>
              <a:gd name="connsiteY2" fmla="*/ 327112 h 327112"/>
              <a:gd name="connsiteX0" fmla="*/ 474144 w 474144"/>
              <a:gd name="connsiteY0" fmla="*/ 0 h 327112"/>
              <a:gd name="connsiteX1" fmla="*/ 0 w 474144"/>
              <a:gd name="connsiteY1" fmla="*/ 83418 h 327112"/>
              <a:gd name="connsiteX2" fmla="*/ 42813 w 474144"/>
              <a:gd name="connsiteY2" fmla="*/ 327112 h 327112"/>
            </a:gdLst>
            <a:ahLst/>
            <a:cxnLst>
              <a:cxn ang="0">
                <a:pos x="connsiteX0" y="connsiteY0"/>
              </a:cxn>
              <a:cxn ang="0">
                <a:pos x="connsiteX1" y="connsiteY1"/>
              </a:cxn>
              <a:cxn ang="0">
                <a:pos x="connsiteX2" y="connsiteY2"/>
              </a:cxn>
            </a:cxnLst>
            <a:rect l="l" t="t" r="r" b="b"/>
            <a:pathLst>
              <a:path w="474144" h="327112">
                <a:moveTo>
                  <a:pt x="474144" y="0"/>
                </a:moveTo>
                <a:cubicBezTo>
                  <a:pt x="397494" y="14619"/>
                  <a:pt x="79942" y="47413"/>
                  <a:pt x="0" y="83418"/>
                </a:cubicBezTo>
                <a:cubicBezTo>
                  <a:pt x="13694" y="166432"/>
                  <a:pt x="30759" y="262292"/>
                  <a:pt x="42813" y="327112"/>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dirty="0"/>
          </a:p>
        </p:txBody>
      </p:sp>
      <p:sp>
        <p:nvSpPr>
          <p:cNvPr id="38" name="Freeform: Shape 37"/>
          <p:cNvSpPr/>
          <p:nvPr/>
        </p:nvSpPr>
        <p:spPr>
          <a:xfrm rot="11383539">
            <a:off x="997809" y="3632381"/>
            <a:ext cx="1425847" cy="845378"/>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24270 w 793414"/>
              <a:gd name="connsiteY0" fmla="*/ 683419 h 730501"/>
              <a:gd name="connsiteX1" fmla="*/ 17911 w 793414"/>
              <a:gd name="connsiteY1" fmla="*/ 705190 h 730501"/>
              <a:gd name="connsiteX2" fmla="*/ 283826 w 793414"/>
              <a:gd name="connsiteY2" fmla="*/ 285751 h 730501"/>
              <a:gd name="connsiteX3" fmla="*/ 752932 w 793414"/>
              <a:gd name="connsiteY3" fmla="*/ 111917 h 730501"/>
              <a:gd name="connsiteX4" fmla="*/ 793414 w 793414"/>
              <a:gd name="connsiteY4" fmla="*/ 0 h 730501"/>
              <a:gd name="connsiteX0" fmla="*/ 83512 w 852656"/>
              <a:gd name="connsiteY0" fmla="*/ 683419 h 683466"/>
              <a:gd name="connsiteX1" fmla="*/ 9655 w 852656"/>
              <a:gd name="connsiteY1" fmla="*/ 416489 h 683466"/>
              <a:gd name="connsiteX2" fmla="*/ 343068 w 852656"/>
              <a:gd name="connsiteY2" fmla="*/ 285751 h 683466"/>
              <a:gd name="connsiteX3" fmla="*/ 812174 w 852656"/>
              <a:gd name="connsiteY3" fmla="*/ 111917 h 683466"/>
              <a:gd name="connsiteX4" fmla="*/ 852656 w 852656"/>
              <a:gd name="connsiteY4" fmla="*/ 0 h 683466"/>
              <a:gd name="connsiteX0" fmla="*/ 2 w 1253363"/>
              <a:gd name="connsiteY0" fmla="*/ 556223 h 556346"/>
              <a:gd name="connsiteX1" fmla="*/ 410362 w 1253363"/>
              <a:gd name="connsiteY1" fmla="*/ 416489 h 556346"/>
              <a:gd name="connsiteX2" fmla="*/ 743775 w 1253363"/>
              <a:gd name="connsiteY2" fmla="*/ 285751 h 556346"/>
              <a:gd name="connsiteX3" fmla="*/ 1212881 w 1253363"/>
              <a:gd name="connsiteY3" fmla="*/ 111917 h 556346"/>
              <a:gd name="connsiteX4" fmla="*/ 1253363 w 1253363"/>
              <a:gd name="connsiteY4" fmla="*/ 0 h 556346"/>
              <a:gd name="connsiteX0" fmla="*/ 2 w 1253363"/>
              <a:gd name="connsiteY0" fmla="*/ 556223 h 709813"/>
              <a:gd name="connsiteX1" fmla="*/ 458357 w 1253363"/>
              <a:gd name="connsiteY1" fmla="*/ 696521 h 709813"/>
              <a:gd name="connsiteX2" fmla="*/ 743775 w 1253363"/>
              <a:gd name="connsiteY2" fmla="*/ 285751 h 709813"/>
              <a:gd name="connsiteX3" fmla="*/ 1212881 w 1253363"/>
              <a:gd name="connsiteY3" fmla="*/ 111917 h 709813"/>
              <a:gd name="connsiteX4" fmla="*/ 1253363 w 1253363"/>
              <a:gd name="connsiteY4" fmla="*/ 0 h 709813"/>
              <a:gd name="connsiteX0" fmla="*/ 2 w 1253363"/>
              <a:gd name="connsiteY0" fmla="*/ 556223 h 698717"/>
              <a:gd name="connsiteX1" fmla="*/ 458357 w 1253363"/>
              <a:gd name="connsiteY1" fmla="*/ 696521 h 698717"/>
              <a:gd name="connsiteX2" fmla="*/ 743775 w 1253363"/>
              <a:gd name="connsiteY2" fmla="*/ 285751 h 698717"/>
              <a:gd name="connsiteX3" fmla="*/ 1212881 w 1253363"/>
              <a:gd name="connsiteY3" fmla="*/ 111917 h 698717"/>
              <a:gd name="connsiteX4" fmla="*/ 1253363 w 1253363"/>
              <a:gd name="connsiteY4" fmla="*/ 0 h 698717"/>
              <a:gd name="connsiteX0" fmla="*/ 1 w 1321688"/>
              <a:gd name="connsiteY0" fmla="*/ 87501 h 697117"/>
              <a:gd name="connsiteX1" fmla="*/ 526682 w 1321688"/>
              <a:gd name="connsiteY1" fmla="*/ 696521 h 697117"/>
              <a:gd name="connsiteX2" fmla="*/ 812100 w 1321688"/>
              <a:gd name="connsiteY2" fmla="*/ 285751 h 697117"/>
              <a:gd name="connsiteX3" fmla="*/ 1281206 w 1321688"/>
              <a:gd name="connsiteY3" fmla="*/ 111917 h 697117"/>
              <a:gd name="connsiteX4" fmla="*/ 1321688 w 1321688"/>
              <a:gd name="connsiteY4" fmla="*/ 0 h 697117"/>
              <a:gd name="connsiteX0" fmla="*/ 0 w 1321687"/>
              <a:gd name="connsiteY0" fmla="*/ 87501 h 696521"/>
              <a:gd name="connsiteX1" fmla="*/ 118818 w 1321687"/>
              <a:gd name="connsiteY1" fmla="*/ 243956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1971 w 1321687"/>
              <a:gd name="connsiteY1" fmla="*/ 542821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77137 w 1321687"/>
              <a:gd name="connsiteY1" fmla="*/ 49131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77137 w 1321687"/>
              <a:gd name="connsiteY1" fmla="*/ 49131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7971 w 1321687"/>
              <a:gd name="connsiteY1" fmla="*/ 57782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7971 w 1321687"/>
              <a:gd name="connsiteY1" fmla="*/ 57782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7971 w 1321687"/>
              <a:gd name="connsiteY1" fmla="*/ 57782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281793"/>
              <a:gd name="connsiteY0" fmla="*/ 106197 h 715217"/>
              <a:gd name="connsiteX1" fmla="*/ 97971 w 1281793"/>
              <a:gd name="connsiteY1" fmla="*/ 596521 h 715217"/>
              <a:gd name="connsiteX2" fmla="*/ 526681 w 1281793"/>
              <a:gd name="connsiteY2" fmla="*/ 715217 h 715217"/>
              <a:gd name="connsiteX3" fmla="*/ 812099 w 1281793"/>
              <a:gd name="connsiteY3" fmla="*/ 304447 h 715217"/>
              <a:gd name="connsiteX4" fmla="*/ 1281205 w 1281793"/>
              <a:gd name="connsiteY4" fmla="*/ 130613 h 715217"/>
              <a:gd name="connsiteX5" fmla="*/ 519763 w 1281793"/>
              <a:gd name="connsiteY5" fmla="*/ 0 h 715217"/>
              <a:gd name="connsiteX0" fmla="*/ 0 w 1318521"/>
              <a:gd name="connsiteY0" fmla="*/ 172539 h 781559"/>
              <a:gd name="connsiteX1" fmla="*/ 97971 w 1318521"/>
              <a:gd name="connsiteY1" fmla="*/ 662863 h 781559"/>
              <a:gd name="connsiteX2" fmla="*/ 526681 w 1318521"/>
              <a:gd name="connsiteY2" fmla="*/ 781559 h 781559"/>
              <a:gd name="connsiteX3" fmla="*/ 812099 w 1318521"/>
              <a:gd name="connsiteY3" fmla="*/ 370789 h 781559"/>
              <a:gd name="connsiteX4" fmla="*/ 1281205 w 1318521"/>
              <a:gd name="connsiteY4" fmla="*/ 196955 h 781559"/>
              <a:gd name="connsiteX5" fmla="*/ 519763 w 1318521"/>
              <a:gd name="connsiteY5" fmla="*/ 66342 h 781559"/>
              <a:gd name="connsiteX0" fmla="*/ 0 w 1318521"/>
              <a:gd name="connsiteY0" fmla="*/ 172539 h 781559"/>
              <a:gd name="connsiteX1" fmla="*/ 97971 w 1318521"/>
              <a:gd name="connsiteY1" fmla="*/ 662863 h 781559"/>
              <a:gd name="connsiteX2" fmla="*/ 526681 w 1318521"/>
              <a:gd name="connsiteY2" fmla="*/ 781559 h 781559"/>
              <a:gd name="connsiteX3" fmla="*/ 812099 w 1318521"/>
              <a:gd name="connsiteY3" fmla="*/ 370789 h 781559"/>
              <a:gd name="connsiteX4" fmla="*/ 1281205 w 1318521"/>
              <a:gd name="connsiteY4" fmla="*/ 196955 h 781559"/>
              <a:gd name="connsiteX5" fmla="*/ 519763 w 1318521"/>
              <a:gd name="connsiteY5" fmla="*/ 66342 h 781559"/>
              <a:gd name="connsiteX0" fmla="*/ 0 w 1330350"/>
              <a:gd name="connsiteY0" fmla="*/ 192602 h 801622"/>
              <a:gd name="connsiteX1" fmla="*/ 97971 w 1330350"/>
              <a:gd name="connsiteY1" fmla="*/ 682926 h 801622"/>
              <a:gd name="connsiteX2" fmla="*/ 526681 w 1330350"/>
              <a:gd name="connsiteY2" fmla="*/ 801622 h 801622"/>
              <a:gd name="connsiteX3" fmla="*/ 812099 w 1330350"/>
              <a:gd name="connsiteY3" fmla="*/ 390852 h 801622"/>
              <a:gd name="connsiteX4" fmla="*/ 1281205 w 1330350"/>
              <a:gd name="connsiteY4" fmla="*/ 217018 h 801622"/>
              <a:gd name="connsiteX5" fmla="*/ 519763 w 1330350"/>
              <a:gd name="connsiteY5" fmla="*/ 86405 h 801622"/>
              <a:gd name="connsiteX0" fmla="*/ 0 w 1329090"/>
              <a:gd name="connsiteY0" fmla="*/ 178988 h 788008"/>
              <a:gd name="connsiteX1" fmla="*/ 97971 w 1329090"/>
              <a:gd name="connsiteY1" fmla="*/ 669312 h 788008"/>
              <a:gd name="connsiteX2" fmla="*/ 526681 w 1329090"/>
              <a:gd name="connsiteY2" fmla="*/ 788008 h 788008"/>
              <a:gd name="connsiteX3" fmla="*/ 812099 w 1329090"/>
              <a:gd name="connsiteY3" fmla="*/ 377238 h 788008"/>
              <a:gd name="connsiteX4" fmla="*/ 1281205 w 1329090"/>
              <a:gd name="connsiteY4" fmla="*/ 203404 h 788008"/>
              <a:gd name="connsiteX5" fmla="*/ 495593 w 1329090"/>
              <a:gd name="connsiteY5" fmla="*/ 106961 h 78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090" h="788008">
                <a:moveTo>
                  <a:pt x="0" y="178988"/>
                </a:moveTo>
                <a:cubicBezTo>
                  <a:pt x="19803" y="205064"/>
                  <a:pt x="65367" y="504303"/>
                  <a:pt x="97971" y="669312"/>
                </a:cubicBezTo>
                <a:cubicBezTo>
                  <a:pt x="249430" y="651805"/>
                  <a:pt x="435807" y="644695"/>
                  <a:pt x="526681" y="788008"/>
                </a:cubicBezTo>
                <a:cubicBezTo>
                  <a:pt x="569940" y="721730"/>
                  <a:pt x="686345" y="474672"/>
                  <a:pt x="812099" y="377238"/>
                </a:cubicBezTo>
                <a:cubicBezTo>
                  <a:pt x="937853" y="279804"/>
                  <a:pt x="1177224" y="216104"/>
                  <a:pt x="1281205" y="203404"/>
                </a:cubicBezTo>
                <a:cubicBezTo>
                  <a:pt x="1524138" y="-172385"/>
                  <a:pt x="777914" y="82985"/>
                  <a:pt x="495593" y="106961"/>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41" name="Freeform: Shape 40"/>
          <p:cNvSpPr/>
          <p:nvPr/>
        </p:nvSpPr>
        <p:spPr>
          <a:xfrm rot="11383539">
            <a:off x="1014399" y="3648686"/>
            <a:ext cx="1417914" cy="828439"/>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644233 w 1404252"/>
              <a:gd name="connsiteY0" fmla="*/ 772221 h 772221"/>
              <a:gd name="connsiteX1" fmla="*/ 903789 w 1404252"/>
              <a:gd name="connsiteY1" fmla="*/ 374553 h 772221"/>
              <a:gd name="connsiteX2" fmla="*/ 1372895 w 1404252"/>
              <a:gd name="connsiteY2" fmla="*/ 200719 h 772221"/>
              <a:gd name="connsiteX3" fmla="*/ 1240466 w 1404252"/>
              <a:gd name="connsiteY3" fmla="*/ 89 h 772221"/>
              <a:gd name="connsiteX4" fmla="*/ 82556 w 1404252"/>
              <a:gd name="connsiteY4" fmla="*/ 172767 h 772221"/>
              <a:gd name="connsiteX5" fmla="*/ 93998 w 1404252"/>
              <a:gd name="connsiteY5" fmla="*/ 178572 h 772221"/>
              <a:gd name="connsiteX0" fmla="*/ 626373 w 1386392"/>
              <a:gd name="connsiteY0" fmla="*/ 772221 h 772221"/>
              <a:gd name="connsiteX1" fmla="*/ 885929 w 1386392"/>
              <a:gd name="connsiteY1" fmla="*/ 374553 h 772221"/>
              <a:gd name="connsiteX2" fmla="*/ 1355035 w 1386392"/>
              <a:gd name="connsiteY2" fmla="*/ 200719 h 772221"/>
              <a:gd name="connsiteX3" fmla="*/ 1222606 w 1386392"/>
              <a:gd name="connsiteY3" fmla="*/ 89 h 772221"/>
              <a:gd name="connsiteX4" fmla="*/ 64696 w 1386392"/>
              <a:gd name="connsiteY4" fmla="*/ 172767 h 772221"/>
              <a:gd name="connsiteX5" fmla="*/ 168799 w 1386392"/>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5" fmla="*/ 104103 w 1321696"/>
              <a:gd name="connsiteY5" fmla="*/ 649127 h 77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1696" h="772221">
                <a:moveTo>
                  <a:pt x="561677" y="772221"/>
                </a:moveTo>
                <a:cubicBezTo>
                  <a:pt x="571202" y="619821"/>
                  <a:pt x="700269" y="470411"/>
                  <a:pt x="821233" y="374553"/>
                </a:cubicBezTo>
                <a:cubicBezTo>
                  <a:pt x="947440" y="274540"/>
                  <a:pt x="1186358" y="213419"/>
                  <a:pt x="1290339" y="200719"/>
                </a:cubicBezTo>
                <a:cubicBezTo>
                  <a:pt x="1327449" y="167589"/>
                  <a:pt x="1372966" y="4748"/>
                  <a:pt x="1157910" y="89"/>
                </a:cubicBezTo>
                <a:cubicBezTo>
                  <a:pt x="942854" y="-4570"/>
                  <a:pt x="173982" y="173268"/>
                  <a:pt x="0" y="172767"/>
                </a:cubicBezTo>
                <a:cubicBezTo>
                  <a:pt x="25443" y="309533"/>
                  <a:pt x="101719" y="647918"/>
                  <a:pt x="104103" y="649127"/>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42" name="Freeform: Shape 41"/>
          <p:cNvSpPr/>
          <p:nvPr/>
        </p:nvSpPr>
        <p:spPr>
          <a:xfrm rot="11383539">
            <a:off x="1024398" y="3631984"/>
            <a:ext cx="1417914" cy="831523"/>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103795 w 1321696"/>
              <a:gd name="connsiteY0" fmla="*/ 658527 h 658527"/>
              <a:gd name="connsiteX1" fmla="*/ 821233 w 1321696"/>
              <a:gd name="connsiteY1" fmla="*/ 374553 h 658527"/>
              <a:gd name="connsiteX2" fmla="*/ 1290339 w 1321696"/>
              <a:gd name="connsiteY2" fmla="*/ 200719 h 658527"/>
              <a:gd name="connsiteX3" fmla="*/ 1157910 w 1321696"/>
              <a:gd name="connsiteY3" fmla="*/ 89 h 658527"/>
              <a:gd name="connsiteX4" fmla="*/ 0 w 1321696"/>
              <a:gd name="connsiteY4" fmla="*/ 172767 h 658527"/>
              <a:gd name="connsiteX0" fmla="*/ 103795 w 1321696"/>
              <a:gd name="connsiteY0" fmla="*/ 658527 h 658527"/>
              <a:gd name="connsiteX1" fmla="*/ 541126 w 1321696"/>
              <a:gd name="connsiteY1" fmla="*/ 447223 h 658527"/>
              <a:gd name="connsiteX2" fmla="*/ 821233 w 1321696"/>
              <a:gd name="connsiteY2" fmla="*/ 374553 h 658527"/>
              <a:gd name="connsiteX3" fmla="*/ 1290339 w 1321696"/>
              <a:gd name="connsiteY3" fmla="*/ 200719 h 658527"/>
              <a:gd name="connsiteX4" fmla="*/ 1157910 w 1321696"/>
              <a:gd name="connsiteY4" fmla="*/ 89 h 658527"/>
              <a:gd name="connsiteX5" fmla="*/ 0 w 1321696"/>
              <a:gd name="connsiteY5" fmla="*/ 172767 h 658527"/>
              <a:gd name="connsiteX0" fmla="*/ 103795 w 1321696"/>
              <a:gd name="connsiteY0" fmla="*/ 658527 h 785316"/>
              <a:gd name="connsiteX1" fmla="*/ 537783 w 1321696"/>
              <a:gd name="connsiteY1" fmla="*/ 778094 h 785316"/>
              <a:gd name="connsiteX2" fmla="*/ 821233 w 1321696"/>
              <a:gd name="connsiteY2" fmla="*/ 374553 h 785316"/>
              <a:gd name="connsiteX3" fmla="*/ 1290339 w 1321696"/>
              <a:gd name="connsiteY3" fmla="*/ 200719 h 785316"/>
              <a:gd name="connsiteX4" fmla="*/ 1157910 w 1321696"/>
              <a:gd name="connsiteY4" fmla="*/ 89 h 785316"/>
              <a:gd name="connsiteX5" fmla="*/ 0 w 1321696"/>
              <a:gd name="connsiteY5" fmla="*/ 172767 h 785316"/>
              <a:gd name="connsiteX0" fmla="*/ 103795 w 1321696"/>
              <a:gd name="connsiteY0" fmla="*/ 658527 h 785316"/>
              <a:gd name="connsiteX1" fmla="*/ 537783 w 1321696"/>
              <a:gd name="connsiteY1" fmla="*/ 778094 h 785316"/>
              <a:gd name="connsiteX2" fmla="*/ 821233 w 1321696"/>
              <a:gd name="connsiteY2" fmla="*/ 374553 h 785316"/>
              <a:gd name="connsiteX3" fmla="*/ 1290339 w 1321696"/>
              <a:gd name="connsiteY3" fmla="*/ 200719 h 785316"/>
              <a:gd name="connsiteX4" fmla="*/ 1157910 w 1321696"/>
              <a:gd name="connsiteY4" fmla="*/ 89 h 785316"/>
              <a:gd name="connsiteX5" fmla="*/ 0 w 1321696"/>
              <a:gd name="connsiteY5" fmla="*/ 172767 h 785316"/>
              <a:gd name="connsiteX0" fmla="*/ 103795 w 1321696"/>
              <a:gd name="connsiteY0" fmla="*/ 658527 h 807466"/>
              <a:gd name="connsiteX1" fmla="*/ 379096 w 1321696"/>
              <a:gd name="connsiteY1" fmla="*/ 763252 h 807466"/>
              <a:gd name="connsiteX2" fmla="*/ 537783 w 1321696"/>
              <a:gd name="connsiteY2" fmla="*/ 778094 h 807466"/>
              <a:gd name="connsiteX3" fmla="*/ 821233 w 1321696"/>
              <a:gd name="connsiteY3" fmla="*/ 374553 h 807466"/>
              <a:gd name="connsiteX4" fmla="*/ 1290339 w 1321696"/>
              <a:gd name="connsiteY4" fmla="*/ 200719 h 807466"/>
              <a:gd name="connsiteX5" fmla="*/ 1157910 w 1321696"/>
              <a:gd name="connsiteY5" fmla="*/ 89 h 807466"/>
              <a:gd name="connsiteX6" fmla="*/ 0 w 1321696"/>
              <a:gd name="connsiteY6" fmla="*/ 172767 h 807466"/>
              <a:gd name="connsiteX0" fmla="*/ 103795 w 1321696"/>
              <a:gd name="connsiteY0" fmla="*/ 658527 h 795091"/>
              <a:gd name="connsiteX1" fmla="*/ 461442 w 1321696"/>
              <a:gd name="connsiteY1" fmla="*/ 683080 h 795091"/>
              <a:gd name="connsiteX2" fmla="*/ 537783 w 1321696"/>
              <a:gd name="connsiteY2" fmla="*/ 778094 h 795091"/>
              <a:gd name="connsiteX3" fmla="*/ 821233 w 1321696"/>
              <a:gd name="connsiteY3" fmla="*/ 374553 h 795091"/>
              <a:gd name="connsiteX4" fmla="*/ 1290339 w 1321696"/>
              <a:gd name="connsiteY4" fmla="*/ 200719 h 795091"/>
              <a:gd name="connsiteX5" fmla="*/ 1157910 w 1321696"/>
              <a:gd name="connsiteY5" fmla="*/ 89 h 795091"/>
              <a:gd name="connsiteX6" fmla="*/ 0 w 1321696"/>
              <a:gd name="connsiteY6" fmla="*/ 172767 h 795091"/>
              <a:gd name="connsiteX0" fmla="*/ 103795 w 1321696"/>
              <a:gd name="connsiteY0" fmla="*/ 658527 h 792368"/>
              <a:gd name="connsiteX1" fmla="*/ 461442 w 1321696"/>
              <a:gd name="connsiteY1" fmla="*/ 683080 h 792368"/>
              <a:gd name="connsiteX2" fmla="*/ 555285 w 1321696"/>
              <a:gd name="connsiteY2" fmla="*/ 775095 h 792368"/>
              <a:gd name="connsiteX3" fmla="*/ 821233 w 1321696"/>
              <a:gd name="connsiteY3" fmla="*/ 374553 h 792368"/>
              <a:gd name="connsiteX4" fmla="*/ 1290339 w 1321696"/>
              <a:gd name="connsiteY4" fmla="*/ 200719 h 792368"/>
              <a:gd name="connsiteX5" fmla="*/ 1157910 w 1321696"/>
              <a:gd name="connsiteY5" fmla="*/ 89 h 792368"/>
              <a:gd name="connsiteX6" fmla="*/ 0 w 1321696"/>
              <a:gd name="connsiteY6" fmla="*/ 172767 h 792368"/>
              <a:gd name="connsiteX0" fmla="*/ 103795 w 1321696"/>
              <a:gd name="connsiteY0" fmla="*/ 658527 h 775095"/>
              <a:gd name="connsiteX1" fmla="*/ 461442 w 1321696"/>
              <a:gd name="connsiteY1" fmla="*/ 683080 h 775095"/>
              <a:gd name="connsiteX2" fmla="*/ 555285 w 1321696"/>
              <a:gd name="connsiteY2" fmla="*/ 775095 h 775095"/>
              <a:gd name="connsiteX3" fmla="*/ 821233 w 1321696"/>
              <a:gd name="connsiteY3" fmla="*/ 374553 h 775095"/>
              <a:gd name="connsiteX4" fmla="*/ 1290339 w 1321696"/>
              <a:gd name="connsiteY4" fmla="*/ 200719 h 775095"/>
              <a:gd name="connsiteX5" fmla="*/ 1157910 w 1321696"/>
              <a:gd name="connsiteY5" fmla="*/ 89 h 775095"/>
              <a:gd name="connsiteX6" fmla="*/ 0 w 1321696"/>
              <a:gd name="connsiteY6" fmla="*/ 172767 h 775095"/>
              <a:gd name="connsiteX0" fmla="*/ 103795 w 1321696"/>
              <a:gd name="connsiteY0" fmla="*/ 658527 h 775095"/>
              <a:gd name="connsiteX1" fmla="*/ 461442 w 1321696"/>
              <a:gd name="connsiteY1" fmla="*/ 683080 h 775095"/>
              <a:gd name="connsiteX2" fmla="*/ 555285 w 1321696"/>
              <a:gd name="connsiteY2" fmla="*/ 775095 h 775095"/>
              <a:gd name="connsiteX3" fmla="*/ 821233 w 1321696"/>
              <a:gd name="connsiteY3" fmla="*/ 374553 h 775095"/>
              <a:gd name="connsiteX4" fmla="*/ 1290339 w 1321696"/>
              <a:gd name="connsiteY4" fmla="*/ 200719 h 775095"/>
              <a:gd name="connsiteX5" fmla="*/ 1157910 w 1321696"/>
              <a:gd name="connsiteY5" fmla="*/ 89 h 775095"/>
              <a:gd name="connsiteX6" fmla="*/ 0 w 1321696"/>
              <a:gd name="connsiteY6" fmla="*/ 172767 h 77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696" h="775095">
                <a:moveTo>
                  <a:pt x="103795" y="658527"/>
                </a:moveTo>
                <a:cubicBezTo>
                  <a:pt x="149679" y="675981"/>
                  <a:pt x="389111" y="663152"/>
                  <a:pt x="461442" y="683080"/>
                </a:cubicBezTo>
                <a:cubicBezTo>
                  <a:pt x="533773" y="703008"/>
                  <a:pt x="439427" y="769033"/>
                  <a:pt x="555285" y="775095"/>
                </a:cubicBezTo>
                <a:cubicBezTo>
                  <a:pt x="632524" y="620920"/>
                  <a:pt x="698724" y="470282"/>
                  <a:pt x="821233" y="374553"/>
                </a:cubicBezTo>
                <a:cubicBezTo>
                  <a:pt x="943742" y="278824"/>
                  <a:pt x="1186358" y="213419"/>
                  <a:pt x="1290339" y="200719"/>
                </a:cubicBezTo>
                <a:cubicBezTo>
                  <a:pt x="1327449" y="167589"/>
                  <a:pt x="1372966" y="4748"/>
                  <a:pt x="1157910" y="89"/>
                </a:cubicBezTo>
                <a:cubicBezTo>
                  <a:pt x="942854" y="-4570"/>
                  <a:pt x="173982" y="173268"/>
                  <a:pt x="0" y="172767"/>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nvGrpSpPr>
          <p:cNvPr id="9" name="Group 8"/>
          <p:cNvGrpSpPr/>
          <p:nvPr/>
        </p:nvGrpSpPr>
        <p:grpSpPr>
          <a:xfrm>
            <a:off x="2004566" y="3701264"/>
            <a:ext cx="3327400" cy="616293"/>
            <a:chOff x="1397615" y="5499860"/>
            <a:chExt cx="3327400" cy="616293"/>
          </a:xfrm>
        </p:grpSpPr>
        <p:sp>
          <p:nvSpPr>
            <p:cNvPr id="8" name="Arrow: Right 7"/>
            <p:cNvSpPr/>
            <p:nvPr/>
          </p:nvSpPr>
          <p:spPr>
            <a:xfrm>
              <a:off x="2790825" y="5864763"/>
              <a:ext cx="609600" cy="251390"/>
            </a:xfrm>
            <a:prstGeom prst="rightArrow">
              <a:avLst/>
            </a:prstGeom>
            <a:solidFill>
              <a:srgbClr val="9184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65" name="TextBox 64"/>
            <p:cNvSpPr txBox="1"/>
            <p:nvPr/>
          </p:nvSpPr>
          <p:spPr>
            <a:xfrm>
              <a:off x="1397615" y="5499860"/>
              <a:ext cx="3327400" cy="461665"/>
            </a:xfrm>
            <a:prstGeom prst="rect">
              <a:avLst/>
            </a:prstGeom>
            <a:noFill/>
          </p:spPr>
          <p:txBody>
            <a:bodyPr wrap="square" rtlCol="0">
              <a:spAutoFit/>
            </a:bodyPr>
            <a:lstStyle/>
            <a:p>
              <a:pPr algn="ctr"/>
              <a:r>
                <a:rPr lang="en-US" altLang="zh-HK" sz="2400" dirty="0">
                  <a:solidFill>
                    <a:srgbClr val="91847F"/>
                  </a:solidFill>
                  <a:latin typeface="+mj-lt"/>
                </a:rPr>
                <a:t>Extract</a:t>
              </a:r>
              <a:endParaRPr lang="zh-HK" altLang="en-US" sz="2400" dirty="0">
                <a:solidFill>
                  <a:srgbClr val="91847F"/>
                </a:solidFill>
                <a:latin typeface="+mj-lt"/>
              </a:endParaRPr>
            </a:p>
          </p:txBody>
        </p:sp>
      </p:grpSp>
    </p:spTree>
    <p:extLst>
      <p:ext uri="{BB962C8B-B14F-4D97-AF65-F5344CB8AC3E}">
        <p14:creationId xmlns:p14="http://schemas.microsoft.com/office/powerpoint/2010/main" val="392090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63" presetClass="path" presetSubtype="0" fill="hold" grpId="2" nodeType="withEffect">
                                  <p:stCondLst>
                                    <p:cond delay="0"/>
                                  </p:stCondLst>
                                  <p:childTnLst>
                                    <p:animMotion origin="layout" path="M 1.94444E-6 -1.11111E-6 L 0.36736 -0.00926 " pathEditMode="relative" rAng="0" ptsTypes="AA">
                                      <p:cBhvr>
                                        <p:cTn id="18" dur="500" fill="hold"/>
                                        <p:tgtEl>
                                          <p:spTgt spid="41"/>
                                        </p:tgtEl>
                                        <p:attrNameLst>
                                          <p:attrName>ppt_x</p:attrName>
                                          <p:attrName>ppt_y</p:attrName>
                                        </p:attrNameLst>
                                      </p:cBhvr>
                                      <p:rCtr x="18368" y="-463"/>
                                    </p:animMotion>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63" presetClass="path" presetSubtype="0" fill="hold" grpId="2" nodeType="withEffect">
                                  <p:stCondLst>
                                    <p:cond delay="0"/>
                                  </p:stCondLst>
                                  <p:childTnLst>
                                    <p:animMotion origin="layout" path="M -2.77778E-6 -3.7037E-6 L 0.36858 -0.19652 " pathEditMode="relative" rAng="0" ptsTypes="AA">
                                      <p:cBhvr>
                                        <p:cTn id="26" dur="500" fill="hold"/>
                                        <p:tgtEl>
                                          <p:spTgt spid="38"/>
                                        </p:tgtEl>
                                        <p:attrNameLst>
                                          <p:attrName>ppt_x</p:attrName>
                                          <p:attrName>ppt_y</p:attrName>
                                        </p:attrNameLst>
                                      </p:cBhvr>
                                      <p:rCtr x="18420" y="-9838"/>
                                    </p:animMotion>
                                  </p:childTnLst>
                                </p:cTn>
                              </p:par>
                              <p:par>
                                <p:cTn id="27" presetID="63" presetClass="path" presetSubtype="0" fill="hold" grpId="2" nodeType="withEffect">
                                  <p:stCondLst>
                                    <p:cond delay="0"/>
                                  </p:stCondLst>
                                  <p:childTnLst>
                                    <p:animMotion origin="layout" path="M 2.77778E-7 2.22222E-6 L 0.36632 0.18333 " pathEditMode="relative" rAng="0" ptsTypes="AA">
                                      <p:cBhvr>
                                        <p:cTn id="28" dur="500" fill="hold"/>
                                        <p:tgtEl>
                                          <p:spTgt spid="42"/>
                                        </p:tgtEl>
                                        <p:attrNameLst>
                                          <p:attrName>ppt_x</p:attrName>
                                          <p:attrName>ppt_y</p:attrName>
                                        </p:attrNameLst>
                                      </p:cBhvr>
                                      <p:rCtr x="18316" y="9167"/>
                                    </p:animMotion>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fill="hold" grpId="2" nodeType="withEffect">
                                  <p:stCondLst>
                                    <p:cond delay="0"/>
                                  </p:stCondLst>
                                  <p:childTnLst>
                                    <p:animMotion origin="layout" path="M -4.44444E-6 2.22222E-6 L 0.5408 0.18958 " pathEditMode="relative" rAng="0" ptsTypes="AA">
                                      <p:cBhvr>
                                        <p:cTn id="39" dur="500" fill="hold"/>
                                        <p:tgtEl>
                                          <p:spTgt spid="26"/>
                                        </p:tgtEl>
                                        <p:attrNameLst>
                                          <p:attrName>ppt_x</p:attrName>
                                          <p:attrName>ppt_y</p:attrName>
                                        </p:attrNameLst>
                                      </p:cBhvr>
                                      <p:rCtr x="27031" y="9468"/>
                                    </p:animMotion>
                                  </p:childTnLst>
                                </p:cTn>
                              </p:par>
                              <p:par>
                                <p:cTn id="40" presetID="42" presetClass="path" presetSubtype="0" fill="hold" grpId="2" nodeType="withEffect">
                                  <p:stCondLst>
                                    <p:cond delay="0"/>
                                  </p:stCondLst>
                                  <p:childTnLst>
                                    <p:animMotion origin="layout" path="M 2.5E-6 3.33333E-6 L 0.48576 0.00555 " pathEditMode="relative" rAng="0" ptsTypes="AA">
                                      <p:cBhvr>
                                        <p:cTn id="41" dur="500" fill="hold"/>
                                        <p:tgtEl>
                                          <p:spTgt spid="29"/>
                                        </p:tgtEl>
                                        <p:attrNameLst>
                                          <p:attrName>ppt_x</p:attrName>
                                          <p:attrName>ppt_y</p:attrName>
                                        </p:attrNameLst>
                                      </p:cBhvr>
                                      <p:rCtr x="24288" y="278"/>
                                    </p:animMotion>
                                  </p:childTnLst>
                                </p:cTn>
                              </p:par>
                              <p:par>
                                <p:cTn id="42" presetID="42" presetClass="path" presetSubtype="0" fill="hold" grpId="2" nodeType="withEffect">
                                  <p:stCondLst>
                                    <p:cond delay="0"/>
                                  </p:stCondLst>
                                  <p:childTnLst>
                                    <p:animMotion origin="layout" path="M -8.33333E-7 7.40741E-7 L 0.47309 -0.20833 " pathEditMode="relative" rAng="0" ptsTypes="AA">
                                      <p:cBhvr>
                                        <p:cTn id="43" dur="500" fill="hold"/>
                                        <p:tgtEl>
                                          <p:spTgt spid="30"/>
                                        </p:tgtEl>
                                        <p:attrNameLst>
                                          <p:attrName>ppt_x</p:attrName>
                                          <p:attrName>ppt_y</p:attrName>
                                        </p:attrNameLst>
                                      </p:cBhvr>
                                      <p:rCtr x="23646" y="-10417"/>
                                    </p:animMotion>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42" presetClass="path" presetSubtype="0" fill="hold" grpId="2" nodeType="withEffect">
                                  <p:stCondLst>
                                    <p:cond delay="0"/>
                                  </p:stCondLst>
                                  <p:childTnLst>
                                    <p:animMotion origin="layout" path="M 2.5E-6 -4.44444E-6 L 0.71198 0.15903 " pathEditMode="relative" rAng="0" ptsTypes="AA">
                                      <p:cBhvr>
                                        <p:cTn id="54" dur="500" fill="hold"/>
                                        <p:tgtEl>
                                          <p:spTgt spid="32"/>
                                        </p:tgtEl>
                                        <p:attrNameLst>
                                          <p:attrName>ppt_x</p:attrName>
                                          <p:attrName>ppt_y</p:attrName>
                                        </p:attrNameLst>
                                      </p:cBhvr>
                                      <p:rCtr x="35590" y="7940"/>
                                    </p:animMotion>
                                  </p:childTnLst>
                                </p:cTn>
                              </p:par>
                              <p:par>
                                <p:cTn id="55" presetID="42" presetClass="path" presetSubtype="0" fill="hold" grpId="2" nodeType="withEffect">
                                  <p:stCondLst>
                                    <p:cond delay="0"/>
                                  </p:stCondLst>
                                  <p:childTnLst>
                                    <p:animMotion origin="layout" path="M 3.61111E-6 -4.44444E-6 L 0.61059 0.0257 " pathEditMode="relative" rAng="0" ptsTypes="AA">
                                      <p:cBhvr>
                                        <p:cTn id="56" dur="500" fill="hold"/>
                                        <p:tgtEl>
                                          <p:spTgt spid="35"/>
                                        </p:tgtEl>
                                        <p:attrNameLst>
                                          <p:attrName>ppt_x</p:attrName>
                                          <p:attrName>ppt_y</p:attrName>
                                        </p:attrNameLst>
                                      </p:cBhvr>
                                      <p:rCtr x="30521" y="1273"/>
                                    </p:animMotion>
                                  </p:childTnLst>
                                </p:cTn>
                              </p:par>
                              <p:par>
                                <p:cTn id="57" presetID="42" presetClass="path" presetSubtype="0" fill="hold" grpId="2" nodeType="withEffect">
                                  <p:stCondLst>
                                    <p:cond delay="0"/>
                                  </p:stCondLst>
                                  <p:childTnLst>
                                    <p:animMotion origin="layout" path="M 1.38889E-6 -2.22222E-6 L 0.60712 -0.22754 " pathEditMode="relative" rAng="0" ptsTypes="AA">
                                      <p:cBhvr>
                                        <p:cTn id="58" dur="500" fill="hold"/>
                                        <p:tgtEl>
                                          <p:spTgt spid="36"/>
                                        </p:tgtEl>
                                        <p:attrNameLst>
                                          <p:attrName>ppt_x</p:attrName>
                                          <p:attrName>ppt_y</p:attrName>
                                        </p:attrNameLst>
                                      </p:cBhvr>
                                      <p:rCtr x="30347" y="-11389"/>
                                    </p:animMotion>
                                  </p:childTnLst>
                                </p:cTn>
                              </p:par>
                              <p:par>
                                <p:cTn id="59" presetID="6" presetClass="emph" presetSubtype="0" fill="hold" grpId="3" nodeType="withEffect">
                                  <p:stCondLst>
                                    <p:cond delay="0"/>
                                  </p:stCondLst>
                                  <p:childTnLst>
                                    <p:animScale>
                                      <p:cBhvr>
                                        <p:cTn id="60" dur="500" fill="hold"/>
                                        <p:tgtEl>
                                          <p:spTgt spid="41"/>
                                        </p:tgtEl>
                                      </p:cBhvr>
                                      <p:by x="80000" y="80000"/>
                                    </p:animScale>
                                  </p:childTnLst>
                                </p:cTn>
                              </p:par>
                              <p:par>
                                <p:cTn id="61" presetID="6" presetClass="emph" presetSubtype="0" fill="hold" grpId="3" nodeType="withEffect">
                                  <p:stCondLst>
                                    <p:cond delay="0"/>
                                  </p:stCondLst>
                                  <p:childTnLst>
                                    <p:animScale>
                                      <p:cBhvr>
                                        <p:cTn id="62" dur="500" fill="hold"/>
                                        <p:tgtEl>
                                          <p:spTgt spid="38"/>
                                        </p:tgtEl>
                                      </p:cBhvr>
                                      <p:by x="80000" y="80000"/>
                                    </p:animScale>
                                  </p:childTnLst>
                                </p:cTn>
                              </p:par>
                              <p:par>
                                <p:cTn id="63" presetID="6" presetClass="emph" presetSubtype="0" fill="hold" grpId="3" nodeType="withEffect">
                                  <p:stCondLst>
                                    <p:cond delay="0"/>
                                  </p:stCondLst>
                                  <p:childTnLst>
                                    <p:animScale>
                                      <p:cBhvr>
                                        <p:cTn id="64" dur="500" fill="hold"/>
                                        <p:tgtEl>
                                          <p:spTgt spid="42"/>
                                        </p:tgtEl>
                                      </p:cBhvr>
                                      <p:by x="80000" y="80000"/>
                                    </p:animScale>
                                  </p:childTnLst>
                                </p:cTn>
                              </p:par>
                              <p:par>
                                <p:cTn id="65" presetID="6" presetClass="emph" presetSubtype="0" fill="hold" grpId="1" nodeType="withEffect">
                                  <p:stCondLst>
                                    <p:cond delay="0"/>
                                  </p:stCondLst>
                                  <p:childTnLst>
                                    <p:animScale>
                                      <p:cBhvr>
                                        <p:cTn id="66" dur="500" fill="hold"/>
                                        <p:tgtEl>
                                          <p:spTgt spid="26"/>
                                        </p:tgtEl>
                                      </p:cBhvr>
                                      <p:by x="80000" y="80000"/>
                                    </p:animScale>
                                  </p:childTnLst>
                                </p:cTn>
                              </p:par>
                              <p:par>
                                <p:cTn id="67" presetID="6" presetClass="emph" presetSubtype="0" fill="hold" grpId="1" nodeType="withEffect">
                                  <p:stCondLst>
                                    <p:cond delay="0"/>
                                  </p:stCondLst>
                                  <p:childTnLst>
                                    <p:animScale>
                                      <p:cBhvr>
                                        <p:cTn id="68" dur="500" fill="hold"/>
                                        <p:tgtEl>
                                          <p:spTgt spid="29"/>
                                        </p:tgtEl>
                                      </p:cBhvr>
                                      <p:by x="80000" y="80000"/>
                                    </p:animScale>
                                  </p:childTnLst>
                                </p:cTn>
                              </p:par>
                              <p:par>
                                <p:cTn id="69" presetID="6" presetClass="emph" presetSubtype="0" fill="hold" grpId="1" nodeType="withEffect">
                                  <p:stCondLst>
                                    <p:cond delay="0"/>
                                  </p:stCondLst>
                                  <p:childTnLst>
                                    <p:animScale>
                                      <p:cBhvr>
                                        <p:cTn id="70" dur="500" fill="hold"/>
                                        <p:tgtEl>
                                          <p:spTgt spid="30"/>
                                        </p:tgtEl>
                                      </p:cBhvr>
                                      <p:by x="80000" y="80000"/>
                                    </p:animScale>
                                  </p:childTnLst>
                                </p:cTn>
                              </p:par>
                              <p:par>
                                <p:cTn id="71" presetID="6" presetClass="emph" presetSubtype="0" fill="hold" grpId="1" nodeType="withEffect">
                                  <p:stCondLst>
                                    <p:cond delay="0"/>
                                  </p:stCondLst>
                                  <p:childTnLst>
                                    <p:animScale>
                                      <p:cBhvr>
                                        <p:cTn id="72" dur="500" fill="hold"/>
                                        <p:tgtEl>
                                          <p:spTgt spid="32"/>
                                        </p:tgtEl>
                                      </p:cBhvr>
                                      <p:by x="80000" y="80000"/>
                                    </p:animScale>
                                  </p:childTnLst>
                                </p:cTn>
                              </p:par>
                              <p:par>
                                <p:cTn id="73" presetID="6" presetClass="emph" presetSubtype="0" fill="hold" grpId="1" nodeType="withEffect">
                                  <p:stCondLst>
                                    <p:cond delay="0"/>
                                  </p:stCondLst>
                                  <p:childTnLst>
                                    <p:animScale>
                                      <p:cBhvr>
                                        <p:cTn id="74" dur="500" fill="hold"/>
                                        <p:tgtEl>
                                          <p:spTgt spid="35"/>
                                        </p:tgtEl>
                                      </p:cBhvr>
                                      <p:by x="80000" y="80000"/>
                                    </p:animScale>
                                  </p:childTnLst>
                                </p:cTn>
                              </p:par>
                              <p:par>
                                <p:cTn id="75" presetID="6" presetClass="emph" presetSubtype="0" fill="hold" grpId="1" nodeType="withEffect">
                                  <p:stCondLst>
                                    <p:cond delay="0"/>
                                  </p:stCondLst>
                                  <p:childTnLst>
                                    <p:animScale>
                                      <p:cBhvr>
                                        <p:cTn id="76" dur="500" fill="hold"/>
                                        <p:tgtEl>
                                          <p:spTgt spid="36"/>
                                        </p:tgtEl>
                                      </p:cBhvr>
                                      <p:by x="80000" y="80000"/>
                                    </p:animScale>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animBg="1"/>
      <p:bldP spid="26" grpId="1" animBg="1"/>
      <p:bldP spid="26" grpId="2" animBg="1"/>
      <p:bldP spid="29" grpId="0" animBg="1"/>
      <p:bldP spid="29" grpId="1" animBg="1"/>
      <p:bldP spid="29" grpId="2" animBg="1"/>
      <p:bldP spid="30" grpId="0" animBg="1"/>
      <p:bldP spid="30" grpId="1" animBg="1"/>
      <p:bldP spid="30" grpId="2" animBg="1"/>
      <p:bldP spid="32" grpId="0" animBg="1"/>
      <p:bldP spid="32" grpId="1" animBg="1"/>
      <p:bldP spid="32" grpId="2" animBg="1"/>
      <p:bldP spid="35" grpId="0" animBg="1"/>
      <p:bldP spid="35" grpId="1" animBg="1"/>
      <p:bldP spid="35" grpId="2" animBg="1"/>
      <p:bldP spid="36" grpId="0" animBg="1"/>
      <p:bldP spid="36" grpId="1" animBg="1"/>
      <p:bldP spid="36" grpId="2" animBg="1"/>
      <p:bldP spid="38" grpId="0" animBg="1"/>
      <p:bldP spid="38" grpId="2" animBg="1"/>
      <p:bldP spid="38" grpId="3" animBg="1"/>
      <p:bldP spid="41" grpId="0" animBg="1"/>
      <p:bldP spid="41" grpId="2" animBg="1"/>
      <p:bldP spid="41" grpId="3" animBg="1"/>
      <p:bldP spid="42" grpId="0" animBg="1"/>
      <p:bldP spid="42" grpId="2" animBg="1"/>
      <p:bldP spid="42" grpId="3"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edia1_5">
            <a:hlinkClick r:id="" action="ppaction://media"/>
          </p:cNvPr>
          <p:cNvPicPr>
            <a:picLocks noChangeAspect="1"/>
          </p:cNvPicPr>
          <p:nvPr>
            <a:videoFile r:link="rId1"/>
            <p:extLst>
              <p:ext uri="{DAA4B4D4-6D71-4841-9C94-3DE7FCFB9230}">
                <p14:media xmlns:p14="http://schemas.microsoft.com/office/powerpoint/2010/main" r:embed="rId2">
                  <p14:trim st="1927" end="758.9791"/>
                </p14:media>
              </p:ext>
            </p:extLst>
          </p:nvPr>
        </p:nvPicPr>
        <p:blipFill rotWithShape="1">
          <a:blip r:embed="rId5"/>
          <a:srcRect l="4965" t="11887" r="21242" b="5355"/>
          <a:stretch>
            <a:fillRect/>
          </a:stretch>
        </p:blipFill>
        <p:spPr>
          <a:xfrm>
            <a:off x="3122273" y="1481374"/>
            <a:ext cx="5705460" cy="3599239"/>
          </a:xfrm>
          <a:prstGeom prst="rect">
            <a:avLst/>
          </a:prstGeom>
        </p:spPr>
      </p:pic>
      <p:sp>
        <p:nvSpPr>
          <p:cNvPr id="2" name="Content Placeholder 1"/>
          <p:cNvSpPr>
            <a:spLocks noGrp="1"/>
          </p:cNvSpPr>
          <p:nvPr>
            <p:ph sz="quarter" idx="10"/>
          </p:nvPr>
        </p:nvSpPr>
        <p:spPr>
          <a:xfrm>
            <a:off x="358814" y="1520571"/>
            <a:ext cx="8468919" cy="4479013"/>
          </a:xfrm>
        </p:spPr>
        <p:txBody>
          <a:bodyPr>
            <a:normAutofit lnSpcReduction="10000"/>
          </a:bodyPr>
          <a:lstStyle/>
          <a:p>
            <a:r>
              <a:rPr lang="en-US" altLang="zh-HK" dirty="0"/>
              <a:t>Try all</a:t>
            </a:r>
          </a:p>
          <a:p>
            <a:pPr lvl="1"/>
            <a:r>
              <a:rPr lang="en-US" altLang="zh-HK" dirty="0"/>
              <a:t>Shape</a:t>
            </a:r>
          </a:p>
          <a:p>
            <a:pPr lvl="1"/>
            <a:r>
              <a:rPr lang="en-US" altLang="zh-HK" dirty="0"/>
              <a:t>Location</a:t>
            </a:r>
          </a:p>
          <a:p>
            <a:pPr lvl="1"/>
            <a:r>
              <a:rPr lang="en-US" altLang="zh-HK" dirty="0"/>
              <a:t>Orientation</a:t>
            </a:r>
          </a:p>
          <a:p>
            <a:pPr lvl="1"/>
            <a:r>
              <a:rPr lang="en-US" altLang="zh-HK" dirty="0"/>
              <a:t>Scale</a:t>
            </a:r>
          </a:p>
          <a:p>
            <a:pPr lvl="1"/>
            <a:endParaRPr lang="en-US" altLang="zh-HK" dirty="0"/>
          </a:p>
          <a:p>
            <a:pPr lvl="1"/>
            <a:endParaRPr lang="en-US" altLang="zh-HK" dirty="0"/>
          </a:p>
          <a:p>
            <a:pPr lvl="1"/>
            <a:endParaRPr lang="en-US" altLang="zh-HK" dirty="0"/>
          </a:p>
          <a:p>
            <a:r>
              <a:rPr lang="en-US" altLang="zh-HK" dirty="0"/>
              <a:t>Tedious and time consuming</a:t>
            </a:r>
          </a:p>
          <a:p>
            <a:endParaRPr lang="en-US" altLang="zh-HK" dirty="0"/>
          </a:p>
        </p:txBody>
      </p:sp>
      <p:sp>
        <p:nvSpPr>
          <p:cNvPr id="3" name="Title 2"/>
          <p:cNvSpPr>
            <a:spLocks noGrp="1"/>
          </p:cNvSpPr>
          <p:nvPr>
            <p:ph type="title"/>
          </p:nvPr>
        </p:nvSpPr>
        <p:spPr/>
        <p:txBody>
          <a:bodyPr/>
          <a:lstStyle/>
          <a:p>
            <a:r>
              <a:rPr lang="en-US" altLang="zh-HK" dirty="0"/>
              <a:t>Manual Creation</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3</a:t>
            </a:fld>
            <a:endParaRPr lang="en-US"/>
          </a:p>
        </p:txBody>
      </p:sp>
      <p:sp>
        <p:nvSpPr>
          <p:cNvPr id="9" name="Rectangle 8"/>
          <p:cNvSpPr/>
          <p:nvPr/>
        </p:nvSpPr>
        <p:spPr>
          <a:xfrm>
            <a:off x="3355174" y="1751297"/>
            <a:ext cx="5239657" cy="31385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27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
                                        <p:tgtEl>
                                          <p:spTgt spid="9"/>
                                        </p:tgtEl>
                                      </p:cBhvr>
                                    </p:animEffect>
                                    <p:set>
                                      <p:cBhvr>
                                        <p:cTn id="7" dur="1" fill="hold">
                                          <p:stCondLst>
                                            <p:cond delay="49"/>
                                          </p:stCondLst>
                                        </p:cTn>
                                        <p:tgtEl>
                                          <p:spTgt spid="9"/>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7938"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8" end="8"/>
                                            </p:txEl>
                                          </p:spTgt>
                                        </p:tgtEl>
                                        <p:attrNameLst>
                                          <p:attrName>style.visibility</p:attrName>
                                        </p:attrNameLst>
                                      </p:cBhvr>
                                      <p:to>
                                        <p:strVal val="visible"/>
                                      </p:to>
                                    </p:set>
                                    <p:animEffect transition="in" filter="fade">
                                      <p:cBhvr>
                                        <p:cTn id="1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latin typeface="+mj-lt"/>
              </a:rPr>
              <a:t>Tiling using existing shape descriptors</a:t>
            </a:r>
          </a:p>
          <a:p>
            <a:pPr lvl="1"/>
            <a:r>
              <a:rPr lang="en-US" dirty="0">
                <a:latin typeface="+mj-lt"/>
              </a:rPr>
              <a:t>35 distinct tiling pieces</a:t>
            </a:r>
          </a:p>
          <a:p>
            <a:pPr lvl="1"/>
            <a:r>
              <a:rPr lang="en-US" dirty="0">
                <a:latin typeface="+mj-lt"/>
              </a:rPr>
              <a:t>Time limit: 12 hours</a:t>
            </a:r>
          </a:p>
        </p:txBody>
      </p:sp>
      <p:sp>
        <p:nvSpPr>
          <p:cNvPr id="2" name="Title 1"/>
          <p:cNvSpPr>
            <a:spLocks noGrp="1"/>
          </p:cNvSpPr>
          <p:nvPr>
            <p:ph type="title"/>
          </p:nvPr>
        </p:nvSpPr>
        <p:spPr/>
        <p:txBody>
          <a:bodyPr>
            <a:noAutofit/>
          </a:bodyPr>
          <a:lstStyle/>
          <a:p>
            <a:r>
              <a:rPr lang="en-US" altLang="zh-HK" dirty="0"/>
              <a:t>Comparison with Other Descriptors</a:t>
            </a:r>
            <a:endParaRPr lang="en-US" dirty="0"/>
          </a:p>
        </p:txBody>
      </p:sp>
      <p:grpSp>
        <p:nvGrpSpPr>
          <p:cNvPr id="11" name="Group 10"/>
          <p:cNvGrpSpPr/>
          <p:nvPr/>
        </p:nvGrpSpPr>
        <p:grpSpPr>
          <a:xfrm>
            <a:off x="1270390" y="3238501"/>
            <a:ext cx="2088706" cy="2526447"/>
            <a:chOff x="169852" y="3175000"/>
            <a:chExt cx="2784941" cy="3368596"/>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852" y="3175000"/>
              <a:ext cx="2784941" cy="2260600"/>
            </a:xfrm>
            <a:prstGeom prst="rect">
              <a:avLst/>
            </a:prstGeom>
          </p:spPr>
        </p:pic>
        <p:sp>
          <p:nvSpPr>
            <p:cNvPr id="8" name="TextBox 7"/>
            <p:cNvSpPr txBox="1"/>
            <p:nvPr/>
          </p:nvSpPr>
          <p:spPr>
            <a:xfrm>
              <a:off x="334508" y="5435600"/>
              <a:ext cx="2620285" cy="1107996"/>
            </a:xfrm>
            <a:prstGeom prst="rect">
              <a:avLst/>
            </a:prstGeom>
            <a:noFill/>
          </p:spPr>
          <p:txBody>
            <a:bodyPr wrap="square" rtlCol="0">
              <a:spAutoFit/>
            </a:bodyPr>
            <a:lstStyle/>
            <a:p>
              <a:pPr algn="ctr"/>
              <a:r>
                <a:rPr lang="en-US" sz="2400" dirty="0">
                  <a:solidFill>
                    <a:srgbClr val="91847F"/>
                  </a:solidFill>
                  <a:latin typeface="+mj-lt"/>
                </a:rPr>
                <a:t>Our result</a:t>
              </a:r>
            </a:p>
            <a:p>
              <a:pPr algn="ctr"/>
              <a:r>
                <a:rPr lang="en-US" sz="2400" dirty="0">
                  <a:solidFill>
                    <a:srgbClr val="91847F"/>
                  </a:solidFill>
                  <a:latin typeface="+mj-lt"/>
                </a:rPr>
                <a:t>(750s)</a:t>
              </a:r>
            </a:p>
          </p:txBody>
        </p:sp>
      </p:grpSp>
      <p:grpSp>
        <p:nvGrpSpPr>
          <p:cNvPr id="12" name="Group 11"/>
          <p:cNvGrpSpPr/>
          <p:nvPr/>
        </p:nvGrpSpPr>
        <p:grpSpPr>
          <a:xfrm>
            <a:off x="3406390" y="3228976"/>
            <a:ext cx="2331224" cy="2526448"/>
            <a:chOff x="2960701" y="3162300"/>
            <a:chExt cx="3108298" cy="3368595"/>
          </a:xfrm>
        </p:grpSpPr>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90852" y="3162300"/>
              <a:ext cx="2784941" cy="2260600"/>
            </a:xfrm>
            <a:prstGeom prst="rect">
              <a:avLst/>
            </a:prstGeom>
          </p:spPr>
        </p:pic>
        <p:sp>
          <p:nvSpPr>
            <p:cNvPr id="9" name="TextBox 8"/>
            <p:cNvSpPr txBox="1"/>
            <p:nvPr/>
          </p:nvSpPr>
          <p:spPr>
            <a:xfrm>
              <a:off x="2960701" y="5422900"/>
              <a:ext cx="3108298" cy="1107995"/>
            </a:xfrm>
            <a:prstGeom prst="rect">
              <a:avLst/>
            </a:prstGeom>
            <a:noFill/>
          </p:spPr>
          <p:txBody>
            <a:bodyPr wrap="square" rtlCol="0">
              <a:spAutoFit/>
            </a:bodyPr>
            <a:lstStyle/>
            <a:p>
              <a:pPr algn="ctr"/>
              <a:r>
                <a:rPr lang="en-US" sz="2400" dirty="0">
                  <a:solidFill>
                    <a:srgbClr val="91847F"/>
                  </a:solidFill>
                  <a:latin typeface="+mj-lt"/>
                </a:rPr>
                <a:t>Shape Context</a:t>
              </a:r>
            </a:p>
            <a:p>
              <a:pPr algn="ctr"/>
              <a:r>
                <a:rPr lang="en-US" sz="2400" dirty="0">
                  <a:solidFill>
                    <a:srgbClr val="91847F"/>
                  </a:solidFill>
                  <a:latin typeface="+mj-lt"/>
                </a:rPr>
                <a:t>(Time over)</a:t>
              </a:r>
            </a:p>
          </p:txBody>
        </p:sp>
      </p:grpSp>
      <p:grpSp>
        <p:nvGrpSpPr>
          <p:cNvPr id="13" name="Group 12"/>
          <p:cNvGrpSpPr/>
          <p:nvPr/>
        </p:nvGrpSpPr>
        <p:grpSpPr>
          <a:xfrm>
            <a:off x="5737616" y="3219451"/>
            <a:ext cx="2088708" cy="2545498"/>
            <a:chOff x="6011852" y="3149600"/>
            <a:chExt cx="2784943" cy="3393997"/>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1852" y="3149600"/>
              <a:ext cx="2784941" cy="2260600"/>
            </a:xfrm>
            <a:prstGeom prst="rect">
              <a:avLst/>
            </a:prstGeom>
          </p:spPr>
        </p:pic>
        <p:sp>
          <p:nvSpPr>
            <p:cNvPr id="10" name="TextBox 9"/>
            <p:cNvSpPr txBox="1"/>
            <p:nvPr/>
          </p:nvSpPr>
          <p:spPr>
            <a:xfrm>
              <a:off x="6125707" y="5435601"/>
              <a:ext cx="2671088" cy="1107996"/>
            </a:xfrm>
            <a:prstGeom prst="rect">
              <a:avLst/>
            </a:prstGeom>
            <a:noFill/>
          </p:spPr>
          <p:txBody>
            <a:bodyPr wrap="square" rtlCol="0">
              <a:spAutoFit/>
            </a:bodyPr>
            <a:lstStyle/>
            <a:p>
              <a:pPr algn="ctr"/>
              <a:r>
                <a:rPr lang="en-US" sz="2400" dirty="0">
                  <a:solidFill>
                    <a:srgbClr val="91847F"/>
                  </a:solidFill>
                  <a:latin typeface="+mj-lt"/>
                </a:rPr>
                <a:t>Hu Moment</a:t>
              </a:r>
            </a:p>
            <a:p>
              <a:pPr algn="ctr"/>
              <a:r>
                <a:rPr lang="en-US" sz="2400" dirty="0">
                  <a:solidFill>
                    <a:srgbClr val="91847F"/>
                  </a:solidFill>
                  <a:latin typeface="+mj-lt"/>
                </a:rPr>
                <a:t>(Time over)</a:t>
              </a:r>
            </a:p>
          </p:txBody>
        </p:sp>
      </p:grpSp>
      <p:sp>
        <p:nvSpPr>
          <p:cNvPr id="4" name="Slide Number Placeholder 3"/>
          <p:cNvSpPr>
            <a:spLocks noGrp="1"/>
          </p:cNvSpPr>
          <p:nvPr>
            <p:ph type="sldNum" sz="quarter" idx="4"/>
          </p:nvPr>
        </p:nvSpPr>
        <p:spPr/>
        <p:txBody>
          <a:bodyPr/>
          <a:lstStyle/>
          <a:p>
            <a:fld id="{9F58998E-2429-314E-B86C-A079AABAA7E0}" type="slidenum">
              <a:rPr lang="en-US" smtClean="0"/>
              <a:t>30</a:t>
            </a:fld>
            <a:endParaRPr lang="en-US"/>
          </a:p>
        </p:txBody>
      </p:sp>
    </p:spTree>
    <p:extLst>
      <p:ext uri="{BB962C8B-B14F-4D97-AF65-F5344CB8AC3E}">
        <p14:creationId xmlns:p14="http://schemas.microsoft.com/office/powerpoint/2010/main" val="259571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58815" y="1520571"/>
            <a:ext cx="4393566" cy="4427945"/>
          </a:xfrm>
        </p:spPr>
        <p:txBody>
          <a:bodyPr>
            <a:normAutofit/>
          </a:bodyPr>
          <a:lstStyle/>
          <a:p>
            <a:r>
              <a:rPr lang="en-US" dirty="0"/>
              <a:t>PAD may not be </a:t>
            </a:r>
            <a:r>
              <a:rPr lang="en-US" altLang="zh-HK" dirty="0"/>
              <a:t>noise-proof</a:t>
            </a:r>
            <a:endParaRPr lang="en-US" dirty="0"/>
          </a:p>
          <a:p>
            <a:endParaRPr lang="en-US" dirty="0"/>
          </a:p>
          <a:p>
            <a:r>
              <a:rPr lang="en-US" dirty="0"/>
              <a:t>Collage generation</a:t>
            </a:r>
          </a:p>
          <a:p>
            <a:pPr lvl="1"/>
            <a:r>
              <a:rPr lang="en-US" dirty="0"/>
              <a:t>Greedy nature</a:t>
            </a:r>
          </a:p>
          <a:p>
            <a:pPr lvl="1"/>
            <a:r>
              <a:rPr lang="en-US" dirty="0"/>
              <a:t>Non-unique boundary</a:t>
            </a:r>
          </a:p>
        </p:txBody>
      </p:sp>
      <p:sp>
        <p:nvSpPr>
          <p:cNvPr id="2" name="Title 1"/>
          <p:cNvSpPr>
            <a:spLocks noGrp="1"/>
          </p:cNvSpPr>
          <p:nvPr>
            <p:ph type="title"/>
          </p:nvPr>
        </p:nvSpPr>
        <p:spPr/>
        <p:txBody>
          <a:bodyPr>
            <a:normAutofit/>
          </a:bodyPr>
          <a:lstStyle/>
          <a:p>
            <a:r>
              <a:rPr lang="en-US" dirty="0"/>
              <a:t>Limitations</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3200" y="1300464"/>
            <a:ext cx="1976009" cy="3863407"/>
          </a:xfrm>
          <a:prstGeom prst="rect">
            <a:avLst/>
          </a:prstGeom>
        </p:spPr>
      </p:pic>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25786" y="1462161"/>
            <a:ext cx="1357850" cy="3863406"/>
          </a:xfrm>
          <a:prstGeom prst="rect">
            <a:avLst/>
          </a:prstGeom>
        </p:spPr>
      </p:pic>
      <p:sp>
        <p:nvSpPr>
          <p:cNvPr id="7" name="TextBox 6"/>
          <p:cNvSpPr txBox="1"/>
          <p:nvPr/>
        </p:nvSpPr>
        <p:spPr>
          <a:xfrm>
            <a:off x="4506687" y="5163871"/>
            <a:ext cx="2297148" cy="523220"/>
          </a:xfrm>
          <a:prstGeom prst="rect">
            <a:avLst/>
          </a:prstGeom>
          <a:noFill/>
        </p:spPr>
        <p:txBody>
          <a:bodyPr wrap="square" rtlCol="0">
            <a:spAutoFit/>
          </a:bodyPr>
          <a:lstStyle/>
          <a:p>
            <a:pPr algn="ctr"/>
            <a:r>
              <a:rPr lang="en-US" sz="2800" dirty="0">
                <a:solidFill>
                  <a:srgbClr val="91847F"/>
                </a:solidFill>
                <a:latin typeface="+mj-lt"/>
                <a:cs typeface="Arial" panose="020B0604020202020204" pitchFamily="34" charset="0"/>
              </a:rPr>
              <a:t>Ground truth</a:t>
            </a:r>
          </a:p>
        </p:txBody>
      </p:sp>
      <p:sp>
        <p:nvSpPr>
          <p:cNvPr id="8" name="TextBox 7"/>
          <p:cNvSpPr txBox="1"/>
          <p:nvPr/>
        </p:nvSpPr>
        <p:spPr>
          <a:xfrm>
            <a:off x="6736180" y="5163871"/>
            <a:ext cx="2297148" cy="523220"/>
          </a:xfrm>
          <a:prstGeom prst="rect">
            <a:avLst/>
          </a:prstGeom>
          <a:noFill/>
        </p:spPr>
        <p:txBody>
          <a:bodyPr wrap="square" rtlCol="0">
            <a:spAutoFit/>
          </a:bodyPr>
          <a:lstStyle/>
          <a:p>
            <a:pPr algn="ctr"/>
            <a:r>
              <a:rPr lang="en-US" sz="2800" dirty="0">
                <a:solidFill>
                  <a:srgbClr val="91847F"/>
                </a:solidFill>
                <a:latin typeface="+mj-lt"/>
                <a:cs typeface="Arial" panose="020B0604020202020204" pitchFamily="34" charset="0"/>
              </a:rPr>
              <a:t>Our result</a:t>
            </a:r>
          </a:p>
        </p:txBody>
      </p:sp>
      <p:sp>
        <p:nvSpPr>
          <p:cNvPr id="4" name="Slide Number Placeholder 3"/>
          <p:cNvSpPr>
            <a:spLocks noGrp="1"/>
          </p:cNvSpPr>
          <p:nvPr>
            <p:ph type="sldNum" sz="quarter" idx="4"/>
          </p:nvPr>
        </p:nvSpPr>
        <p:spPr/>
        <p:txBody>
          <a:bodyPr/>
          <a:lstStyle/>
          <a:p>
            <a:fld id="{9F58998E-2429-314E-B86C-A079AABAA7E0}" type="slidenum">
              <a:rPr lang="en-US" smtClean="0"/>
              <a:t>31</a:t>
            </a:fld>
            <a:endParaRPr lang="en-US"/>
          </a:p>
        </p:txBody>
      </p:sp>
    </p:spTree>
    <p:extLst>
      <p:ext uri="{BB962C8B-B14F-4D97-AF65-F5344CB8AC3E}">
        <p14:creationId xmlns:p14="http://schemas.microsoft.com/office/powerpoint/2010/main" val="160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58814" y="1520571"/>
            <a:ext cx="8468919" cy="4499229"/>
          </a:xfrm>
        </p:spPr>
        <p:txBody>
          <a:bodyPr>
            <a:normAutofit/>
          </a:bodyPr>
          <a:lstStyle/>
          <a:p>
            <a:r>
              <a:rPr lang="en-US" sz="2800" dirty="0"/>
              <a:t>Automatic collage generation</a:t>
            </a:r>
          </a:p>
          <a:p>
            <a:pPr lvl="1"/>
            <a:r>
              <a:rPr lang="en-US" sz="2400" dirty="0"/>
              <a:t>Strong shape coupling</a:t>
            </a:r>
          </a:p>
          <a:p>
            <a:pPr lvl="1"/>
            <a:endParaRPr lang="en-US" sz="2800" dirty="0"/>
          </a:p>
          <a:p>
            <a:r>
              <a:rPr lang="en-US" sz="2800" dirty="0"/>
              <a:t>Pyramid of Arclength Descriptor</a:t>
            </a:r>
          </a:p>
          <a:p>
            <a:pPr lvl="1"/>
            <a:r>
              <a:rPr lang="en-US" sz="2400" dirty="0"/>
              <a:t>Scale-invariant</a:t>
            </a:r>
          </a:p>
          <a:p>
            <a:pPr lvl="1"/>
            <a:r>
              <a:rPr lang="en-US" sz="2400" dirty="0"/>
              <a:t>Extremely efficient</a:t>
            </a:r>
          </a:p>
          <a:p>
            <a:endParaRPr lang="en-US" sz="2800" dirty="0"/>
          </a:p>
        </p:txBody>
      </p:sp>
      <p:sp>
        <p:nvSpPr>
          <p:cNvPr id="2" name="Title 1"/>
          <p:cNvSpPr>
            <a:spLocks noGrp="1"/>
          </p:cNvSpPr>
          <p:nvPr>
            <p:ph type="title"/>
          </p:nvPr>
        </p:nvSpPr>
        <p:spPr/>
        <p:txBody>
          <a:bodyPr/>
          <a:lstStyle/>
          <a:p>
            <a:r>
              <a:rPr lang="en-US" dirty="0"/>
              <a:t>Summary</a:t>
            </a:r>
          </a:p>
        </p:txBody>
      </p:sp>
      <p:sp>
        <p:nvSpPr>
          <p:cNvPr id="4" name="Slide Number Placeholder 3"/>
          <p:cNvSpPr>
            <a:spLocks noGrp="1"/>
          </p:cNvSpPr>
          <p:nvPr>
            <p:ph type="sldNum" sz="quarter" idx="4"/>
          </p:nvPr>
        </p:nvSpPr>
        <p:spPr/>
        <p:txBody>
          <a:bodyPr/>
          <a:lstStyle/>
          <a:p>
            <a:fld id="{9F58998E-2429-314E-B86C-A079AABAA7E0}" type="slidenum">
              <a:rPr lang="en-US" smtClean="0"/>
              <a:t>32</a:t>
            </a:fld>
            <a:endParaRPr lang="en-US"/>
          </a:p>
        </p:txBody>
      </p:sp>
    </p:spTree>
    <p:extLst>
      <p:ext uri="{BB962C8B-B14F-4D97-AF65-F5344CB8AC3E}">
        <p14:creationId xmlns:p14="http://schemas.microsoft.com/office/powerpoint/2010/main" val="325102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99016" y="4408209"/>
            <a:ext cx="3989388" cy="1071032"/>
          </a:xfrm>
        </p:spPr>
        <p:txBody>
          <a:bodyPr/>
          <a:lstStyle/>
          <a:p>
            <a:pPr algn="ctr"/>
            <a:r>
              <a:rPr lang="en-US" dirty="0">
                <a:latin typeface="+mj-lt"/>
              </a:rPr>
              <a:t>Thank you</a:t>
            </a:r>
          </a:p>
        </p:txBody>
      </p:sp>
      <p:pic>
        <p:nvPicPr>
          <p:cNvPr id="4" name="Picture 3"/>
          <p:cNvPicPr>
            <a:picLocks noChangeAspect="1"/>
          </p:cNvPicPr>
          <p:nvPr/>
        </p:nvPicPr>
        <p:blipFill>
          <a:blip r:embed="rId3" cstate="print">
            <a:clrChange>
              <a:clrFrom>
                <a:srgbClr val="FFFFFF"/>
              </a:clrFrom>
              <a:clrTo>
                <a:srgbClr val="FFFFFF">
                  <a:alpha val="0"/>
                </a:srgbClr>
              </a:clrTo>
            </a:clrChange>
            <a:duotone>
              <a:prstClr val="black"/>
              <a:srgbClr val="00B050">
                <a:tint val="45000"/>
                <a:satMod val="400000"/>
              </a:srgbClr>
            </a:duotone>
            <a:extLst>
              <a:ext uri="{28A0092B-C50C-407E-A947-70E740481C1C}">
                <a14:useLocalDpi xmlns:a14="http://schemas.microsoft.com/office/drawing/2010/main"/>
              </a:ext>
            </a:extLst>
          </a:blip>
          <a:stretch>
            <a:fillRect/>
          </a:stretch>
        </p:blipFill>
        <p:spPr>
          <a:xfrm>
            <a:off x="533400" y="2046515"/>
            <a:ext cx="7097034" cy="2365678"/>
          </a:xfrm>
          <a:prstGeom prst="rect">
            <a:avLst/>
          </a:prstGeom>
        </p:spPr>
      </p:pic>
    </p:spTree>
    <p:extLst>
      <p:ext uri="{BB962C8B-B14F-4D97-AF65-F5344CB8AC3E}">
        <p14:creationId xmlns:p14="http://schemas.microsoft.com/office/powerpoint/2010/main" val="17533308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zh-HK" altLang="en-US"/>
          </a:p>
        </p:txBody>
      </p:sp>
      <p:sp>
        <p:nvSpPr>
          <p:cNvPr id="3" name="Text Placeholder 2"/>
          <p:cNvSpPr>
            <a:spLocks noGrp="1"/>
          </p:cNvSpPr>
          <p:nvPr>
            <p:ph type="body" sz="quarter" idx="11"/>
          </p:nvPr>
        </p:nvSpPr>
        <p:spPr/>
        <p:txBody>
          <a:bodyPr/>
          <a:lstStyle/>
          <a:p>
            <a:endParaRPr lang="zh-HK" altLang="en-US"/>
          </a:p>
        </p:txBody>
      </p:sp>
      <p:sp>
        <p:nvSpPr>
          <p:cNvPr id="4" name="Slide Number Placeholder 3"/>
          <p:cNvSpPr>
            <a:spLocks noGrp="1"/>
          </p:cNvSpPr>
          <p:nvPr>
            <p:ph type="sldNum" sz="quarter" idx="4"/>
          </p:nvPr>
        </p:nvSpPr>
        <p:spPr/>
        <p:txBody>
          <a:bodyPr/>
          <a:lstStyle/>
          <a:p>
            <a:fld id="{9F58998E-2429-314E-B86C-A079AABAA7E0}" type="slidenum">
              <a:rPr lang="en-US" smtClean="0"/>
              <a:t>34</a:t>
            </a:fld>
            <a:endParaRPr lang="en-US"/>
          </a:p>
        </p:txBody>
      </p:sp>
    </p:spTree>
    <p:extLst>
      <p:ext uri="{BB962C8B-B14F-4D97-AF65-F5344CB8AC3E}">
        <p14:creationId xmlns:p14="http://schemas.microsoft.com/office/powerpoint/2010/main" val="141982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altLang="zh-HK" dirty="0"/>
              <a:t>Backup Slides</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35</a:t>
            </a:fld>
            <a:endParaRPr lang="en-US"/>
          </a:p>
        </p:txBody>
      </p:sp>
    </p:spTree>
    <p:extLst>
      <p:ext uri="{BB962C8B-B14F-4D97-AF65-F5344CB8AC3E}">
        <p14:creationId xmlns:p14="http://schemas.microsoft.com/office/powerpoint/2010/main" val="4216217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dirty="0"/>
              <a:t>Common practice to improve visual quality</a:t>
            </a:r>
          </a:p>
        </p:txBody>
      </p:sp>
      <p:sp>
        <p:nvSpPr>
          <p:cNvPr id="3" name="Title 2"/>
          <p:cNvSpPr>
            <a:spLocks noGrp="1"/>
          </p:cNvSpPr>
          <p:nvPr>
            <p:ph type="title"/>
          </p:nvPr>
        </p:nvSpPr>
        <p:spPr/>
        <p:txBody>
          <a:bodyPr/>
          <a:lstStyle/>
          <a:p>
            <a:r>
              <a:rPr lang="en-US" dirty="0"/>
              <a:t>Transparent Padding</a:t>
            </a:r>
          </a:p>
        </p:txBody>
      </p:sp>
      <p:pic>
        <p:nvPicPr>
          <p:cNvPr id="4" name="Picture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rot="18900000">
            <a:off x="3588826" y="2521309"/>
            <a:ext cx="3520262" cy="2856895"/>
          </a:xfrm>
          <a:prstGeom prst="rect">
            <a:avLst/>
          </a:prstGeom>
        </p:spPr>
      </p:pic>
      <p:sp>
        <p:nvSpPr>
          <p:cNvPr id="5" name="Freeform: Shape 11"/>
          <p:cNvSpPr/>
          <p:nvPr/>
        </p:nvSpPr>
        <p:spPr>
          <a:xfrm>
            <a:off x="3798609" y="2487695"/>
            <a:ext cx="2935285" cy="2912274"/>
          </a:xfrm>
          <a:custGeom>
            <a:avLst/>
            <a:gdLst>
              <a:gd name="connsiteX0" fmla="*/ 0 w 1041400"/>
              <a:gd name="connsiteY0" fmla="*/ 82550 h 82550"/>
              <a:gd name="connsiteX1" fmla="*/ 82550 w 1041400"/>
              <a:gd name="connsiteY1" fmla="*/ 66675 h 82550"/>
              <a:gd name="connsiteX2" fmla="*/ 130175 w 1041400"/>
              <a:gd name="connsiteY2" fmla="*/ 60325 h 82550"/>
              <a:gd name="connsiteX3" fmla="*/ 311150 w 1041400"/>
              <a:gd name="connsiteY3" fmla="*/ 41275 h 82550"/>
              <a:gd name="connsiteX4" fmla="*/ 403225 w 1041400"/>
              <a:gd name="connsiteY4" fmla="*/ 34925 h 82550"/>
              <a:gd name="connsiteX5" fmla="*/ 714375 w 1041400"/>
              <a:gd name="connsiteY5" fmla="*/ 19050 h 82550"/>
              <a:gd name="connsiteX6" fmla="*/ 1041400 w 1041400"/>
              <a:gd name="connsiteY6" fmla="*/ 0 h 82550"/>
              <a:gd name="connsiteX0" fmla="*/ 0 w 1041400"/>
              <a:gd name="connsiteY0" fmla="*/ 82550 h 82550"/>
              <a:gd name="connsiteX1" fmla="*/ 82550 w 1041400"/>
              <a:gd name="connsiteY1" fmla="*/ 66675 h 82550"/>
              <a:gd name="connsiteX2" fmla="*/ 130175 w 1041400"/>
              <a:gd name="connsiteY2" fmla="*/ 60325 h 82550"/>
              <a:gd name="connsiteX3" fmla="*/ 311150 w 1041400"/>
              <a:gd name="connsiteY3" fmla="*/ 41275 h 82550"/>
              <a:gd name="connsiteX4" fmla="*/ 403225 w 1041400"/>
              <a:gd name="connsiteY4" fmla="*/ 34925 h 82550"/>
              <a:gd name="connsiteX5" fmla="*/ 714375 w 1041400"/>
              <a:gd name="connsiteY5" fmla="*/ 19050 h 82550"/>
              <a:gd name="connsiteX6" fmla="*/ 1041400 w 1041400"/>
              <a:gd name="connsiteY6" fmla="*/ 0 h 82550"/>
              <a:gd name="connsiteX7" fmla="*/ 0 w 1041400"/>
              <a:gd name="connsiteY7" fmla="*/ 82550 h 82550"/>
              <a:gd name="connsiteX0" fmla="*/ 0 w 1428750"/>
              <a:gd name="connsiteY0" fmla="*/ 158724 h 1435074"/>
              <a:gd name="connsiteX1" fmla="*/ 82550 w 1428750"/>
              <a:gd name="connsiteY1" fmla="*/ 142849 h 1435074"/>
              <a:gd name="connsiteX2" fmla="*/ 130175 w 1428750"/>
              <a:gd name="connsiteY2" fmla="*/ 136499 h 1435074"/>
              <a:gd name="connsiteX3" fmla="*/ 311150 w 1428750"/>
              <a:gd name="connsiteY3" fmla="*/ 117449 h 1435074"/>
              <a:gd name="connsiteX4" fmla="*/ 403225 w 1428750"/>
              <a:gd name="connsiteY4" fmla="*/ 111099 h 1435074"/>
              <a:gd name="connsiteX5" fmla="*/ 714375 w 1428750"/>
              <a:gd name="connsiteY5" fmla="*/ 95224 h 1435074"/>
              <a:gd name="connsiteX6" fmla="*/ 1428750 w 1428750"/>
              <a:gd name="connsiteY6" fmla="*/ 1435074 h 1435074"/>
              <a:gd name="connsiteX7" fmla="*/ 0 w 1428750"/>
              <a:gd name="connsiteY7" fmla="*/ 158724 h 1435074"/>
              <a:gd name="connsiteX0" fmla="*/ 0 w 1445939"/>
              <a:gd name="connsiteY0" fmla="*/ 104723 h 1381073"/>
              <a:gd name="connsiteX1" fmla="*/ 82550 w 1445939"/>
              <a:gd name="connsiteY1" fmla="*/ 88848 h 1381073"/>
              <a:gd name="connsiteX2" fmla="*/ 130175 w 1445939"/>
              <a:gd name="connsiteY2" fmla="*/ 82498 h 1381073"/>
              <a:gd name="connsiteX3" fmla="*/ 311150 w 1445939"/>
              <a:gd name="connsiteY3" fmla="*/ 63448 h 1381073"/>
              <a:gd name="connsiteX4" fmla="*/ 403225 w 1445939"/>
              <a:gd name="connsiteY4" fmla="*/ 57098 h 1381073"/>
              <a:gd name="connsiteX5" fmla="*/ 1400175 w 1445939"/>
              <a:gd name="connsiteY5" fmla="*/ 847673 h 1381073"/>
              <a:gd name="connsiteX6" fmla="*/ 1428750 w 1445939"/>
              <a:gd name="connsiteY6" fmla="*/ 1381073 h 1381073"/>
              <a:gd name="connsiteX7" fmla="*/ 0 w 1445939"/>
              <a:gd name="connsiteY7" fmla="*/ 104723 h 1381073"/>
              <a:gd name="connsiteX0" fmla="*/ 0 w 1428750"/>
              <a:gd name="connsiteY0" fmla="*/ 93945 h 1370295"/>
              <a:gd name="connsiteX1" fmla="*/ 82550 w 1428750"/>
              <a:gd name="connsiteY1" fmla="*/ 78070 h 1370295"/>
              <a:gd name="connsiteX2" fmla="*/ 130175 w 1428750"/>
              <a:gd name="connsiteY2" fmla="*/ 71720 h 1370295"/>
              <a:gd name="connsiteX3" fmla="*/ 311150 w 1428750"/>
              <a:gd name="connsiteY3" fmla="*/ 52670 h 1370295"/>
              <a:gd name="connsiteX4" fmla="*/ 1158875 w 1428750"/>
              <a:gd name="connsiteY4" fmla="*/ 827370 h 1370295"/>
              <a:gd name="connsiteX5" fmla="*/ 1400175 w 1428750"/>
              <a:gd name="connsiteY5" fmla="*/ 836895 h 1370295"/>
              <a:gd name="connsiteX6" fmla="*/ 1428750 w 1428750"/>
              <a:gd name="connsiteY6" fmla="*/ 1370295 h 1370295"/>
              <a:gd name="connsiteX7" fmla="*/ 0 w 1428750"/>
              <a:gd name="connsiteY7" fmla="*/ 93945 h 1370295"/>
              <a:gd name="connsiteX0" fmla="*/ 0 w 1428750"/>
              <a:gd name="connsiteY0" fmla="*/ 91241 h 1367591"/>
              <a:gd name="connsiteX1" fmla="*/ 82550 w 1428750"/>
              <a:gd name="connsiteY1" fmla="*/ 75366 h 1367591"/>
              <a:gd name="connsiteX2" fmla="*/ 130175 w 1428750"/>
              <a:gd name="connsiteY2" fmla="*/ 69016 h 1367591"/>
              <a:gd name="connsiteX3" fmla="*/ 1155700 w 1428750"/>
              <a:gd name="connsiteY3" fmla="*/ 1024691 h 1367591"/>
              <a:gd name="connsiteX4" fmla="*/ 1158875 w 1428750"/>
              <a:gd name="connsiteY4" fmla="*/ 824666 h 1367591"/>
              <a:gd name="connsiteX5" fmla="*/ 1400175 w 1428750"/>
              <a:gd name="connsiteY5" fmla="*/ 834191 h 1367591"/>
              <a:gd name="connsiteX6" fmla="*/ 1428750 w 1428750"/>
              <a:gd name="connsiteY6" fmla="*/ 1367591 h 1367591"/>
              <a:gd name="connsiteX7" fmla="*/ 0 w 1428750"/>
              <a:gd name="connsiteY7" fmla="*/ 91241 h 1367591"/>
              <a:gd name="connsiteX0" fmla="*/ 1198 w 1429948"/>
              <a:gd name="connsiteY0" fmla="*/ 58986 h 1335336"/>
              <a:gd name="connsiteX1" fmla="*/ 83748 w 1429948"/>
              <a:gd name="connsiteY1" fmla="*/ 43111 h 1335336"/>
              <a:gd name="connsiteX2" fmla="*/ 845748 w 1429948"/>
              <a:gd name="connsiteY2" fmla="*/ 678111 h 1335336"/>
              <a:gd name="connsiteX3" fmla="*/ 1156898 w 1429948"/>
              <a:gd name="connsiteY3" fmla="*/ 992436 h 1335336"/>
              <a:gd name="connsiteX4" fmla="*/ 1160073 w 1429948"/>
              <a:gd name="connsiteY4" fmla="*/ 792411 h 1335336"/>
              <a:gd name="connsiteX5" fmla="*/ 1401373 w 1429948"/>
              <a:gd name="connsiteY5" fmla="*/ 801936 h 1335336"/>
              <a:gd name="connsiteX6" fmla="*/ 1429948 w 1429948"/>
              <a:gd name="connsiteY6" fmla="*/ 1335336 h 1335336"/>
              <a:gd name="connsiteX7" fmla="*/ 1198 w 1429948"/>
              <a:gd name="connsiteY7" fmla="*/ 58986 h 1335336"/>
              <a:gd name="connsiteX0" fmla="*/ 1198 w 1429948"/>
              <a:gd name="connsiteY0" fmla="*/ 58986 h 1335336"/>
              <a:gd name="connsiteX1" fmla="*/ 83748 w 1429948"/>
              <a:gd name="connsiteY1" fmla="*/ 43111 h 1335336"/>
              <a:gd name="connsiteX2" fmla="*/ 280598 w 1429948"/>
              <a:gd name="connsiteY2" fmla="*/ 189160 h 1335336"/>
              <a:gd name="connsiteX3" fmla="*/ 845748 w 1429948"/>
              <a:gd name="connsiteY3" fmla="*/ 678111 h 1335336"/>
              <a:gd name="connsiteX4" fmla="*/ 1156898 w 1429948"/>
              <a:gd name="connsiteY4" fmla="*/ 992436 h 1335336"/>
              <a:gd name="connsiteX5" fmla="*/ 1160073 w 1429948"/>
              <a:gd name="connsiteY5" fmla="*/ 792411 h 1335336"/>
              <a:gd name="connsiteX6" fmla="*/ 1401373 w 1429948"/>
              <a:gd name="connsiteY6" fmla="*/ 801936 h 1335336"/>
              <a:gd name="connsiteX7" fmla="*/ 1429948 w 1429948"/>
              <a:gd name="connsiteY7" fmla="*/ 1335336 h 1335336"/>
              <a:gd name="connsiteX8" fmla="*/ 1198 w 1429948"/>
              <a:gd name="connsiteY8" fmla="*/ 58986 h 1335336"/>
              <a:gd name="connsiteX0" fmla="*/ 16421 w 1445171"/>
              <a:gd name="connsiteY0" fmla="*/ 47519 h 1323869"/>
              <a:gd name="connsiteX1" fmla="*/ 98971 w 1445171"/>
              <a:gd name="connsiteY1" fmla="*/ 31644 h 1323869"/>
              <a:gd name="connsiteX2" fmla="*/ 1089571 w 1445171"/>
              <a:gd name="connsiteY2" fmla="*/ 511068 h 1323869"/>
              <a:gd name="connsiteX3" fmla="*/ 860971 w 1445171"/>
              <a:gd name="connsiteY3" fmla="*/ 666644 h 1323869"/>
              <a:gd name="connsiteX4" fmla="*/ 1172121 w 1445171"/>
              <a:gd name="connsiteY4" fmla="*/ 980969 h 1323869"/>
              <a:gd name="connsiteX5" fmla="*/ 1175296 w 1445171"/>
              <a:gd name="connsiteY5" fmla="*/ 780944 h 1323869"/>
              <a:gd name="connsiteX6" fmla="*/ 1416596 w 1445171"/>
              <a:gd name="connsiteY6" fmla="*/ 790469 h 1323869"/>
              <a:gd name="connsiteX7" fmla="*/ 1445171 w 1445171"/>
              <a:gd name="connsiteY7" fmla="*/ 1323869 h 1323869"/>
              <a:gd name="connsiteX8" fmla="*/ 16421 w 1445171"/>
              <a:gd name="connsiteY8" fmla="*/ 47519 h 1323869"/>
              <a:gd name="connsiteX0" fmla="*/ 16421 w 1445171"/>
              <a:gd name="connsiteY0" fmla="*/ 47519 h 1323869"/>
              <a:gd name="connsiteX1" fmla="*/ 98971 w 1445171"/>
              <a:gd name="connsiteY1" fmla="*/ 31644 h 1323869"/>
              <a:gd name="connsiteX2" fmla="*/ 705397 w 1445171"/>
              <a:gd name="connsiteY2" fmla="*/ 307868 h 1323869"/>
              <a:gd name="connsiteX3" fmla="*/ 1089571 w 1445171"/>
              <a:gd name="connsiteY3" fmla="*/ 511068 h 1323869"/>
              <a:gd name="connsiteX4" fmla="*/ 860971 w 1445171"/>
              <a:gd name="connsiteY4" fmla="*/ 666644 h 1323869"/>
              <a:gd name="connsiteX5" fmla="*/ 1172121 w 1445171"/>
              <a:gd name="connsiteY5" fmla="*/ 980969 h 1323869"/>
              <a:gd name="connsiteX6" fmla="*/ 1175296 w 1445171"/>
              <a:gd name="connsiteY6" fmla="*/ 780944 h 1323869"/>
              <a:gd name="connsiteX7" fmla="*/ 1416596 w 1445171"/>
              <a:gd name="connsiteY7" fmla="*/ 790469 h 1323869"/>
              <a:gd name="connsiteX8" fmla="*/ 1445171 w 1445171"/>
              <a:gd name="connsiteY8" fmla="*/ 1323869 h 1323869"/>
              <a:gd name="connsiteX9" fmla="*/ 16421 w 1445171"/>
              <a:gd name="connsiteY9" fmla="*/ 47519 h 1323869"/>
              <a:gd name="connsiteX0" fmla="*/ 37392 w 1466142"/>
              <a:gd name="connsiteY0" fmla="*/ 25466 h 1301816"/>
              <a:gd name="connsiteX1" fmla="*/ 119942 w 1466142"/>
              <a:gd name="connsiteY1" fmla="*/ 9591 h 1301816"/>
              <a:gd name="connsiteX2" fmla="*/ 1408993 w 1466142"/>
              <a:gd name="connsiteY2" fmla="*/ 47690 h 1301816"/>
              <a:gd name="connsiteX3" fmla="*/ 1110542 w 1466142"/>
              <a:gd name="connsiteY3" fmla="*/ 489015 h 1301816"/>
              <a:gd name="connsiteX4" fmla="*/ 881942 w 1466142"/>
              <a:gd name="connsiteY4" fmla="*/ 644591 h 1301816"/>
              <a:gd name="connsiteX5" fmla="*/ 1193092 w 1466142"/>
              <a:gd name="connsiteY5" fmla="*/ 958916 h 1301816"/>
              <a:gd name="connsiteX6" fmla="*/ 1196267 w 1466142"/>
              <a:gd name="connsiteY6" fmla="*/ 758891 h 1301816"/>
              <a:gd name="connsiteX7" fmla="*/ 1437567 w 1466142"/>
              <a:gd name="connsiteY7" fmla="*/ 768416 h 1301816"/>
              <a:gd name="connsiteX8" fmla="*/ 1466142 w 1466142"/>
              <a:gd name="connsiteY8" fmla="*/ 1301816 h 1301816"/>
              <a:gd name="connsiteX9" fmla="*/ 37392 w 1466142"/>
              <a:gd name="connsiteY9" fmla="*/ 25466 h 1301816"/>
              <a:gd name="connsiteX0" fmla="*/ 37392 w 1466142"/>
              <a:gd name="connsiteY0" fmla="*/ 26217 h 1302567"/>
              <a:gd name="connsiteX1" fmla="*/ 119942 w 1466142"/>
              <a:gd name="connsiteY1" fmla="*/ 10342 h 1302567"/>
              <a:gd name="connsiteX2" fmla="*/ 580318 w 1466142"/>
              <a:gd name="connsiteY2" fmla="*/ 7165 h 1302567"/>
              <a:gd name="connsiteX3" fmla="*/ 1408993 w 1466142"/>
              <a:gd name="connsiteY3" fmla="*/ 48441 h 1302567"/>
              <a:gd name="connsiteX4" fmla="*/ 1110542 w 1466142"/>
              <a:gd name="connsiteY4" fmla="*/ 489766 h 1302567"/>
              <a:gd name="connsiteX5" fmla="*/ 881942 w 1466142"/>
              <a:gd name="connsiteY5" fmla="*/ 645342 h 1302567"/>
              <a:gd name="connsiteX6" fmla="*/ 1193092 w 1466142"/>
              <a:gd name="connsiteY6" fmla="*/ 959667 h 1302567"/>
              <a:gd name="connsiteX7" fmla="*/ 1196267 w 1466142"/>
              <a:gd name="connsiteY7" fmla="*/ 759642 h 1302567"/>
              <a:gd name="connsiteX8" fmla="*/ 1437567 w 1466142"/>
              <a:gd name="connsiteY8" fmla="*/ 769167 h 1302567"/>
              <a:gd name="connsiteX9" fmla="*/ 1466142 w 1466142"/>
              <a:gd name="connsiteY9" fmla="*/ 1302567 h 1302567"/>
              <a:gd name="connsiteX10" fmla="*/ 37392 w 1466142"/>
              <a:gd name="connsiteY10" fmla="*/ 26217 h 1302567"/>
              <a:gd name="connsiteX0" fmla="*/ 4880 w 1433630"/>
              <a:gd name="connsiteY0" fmla="*/ 193870 h 1470220"/>
              <a:gd name="connsiteX1" fmla="*/ 87430 w 1433630"/>
              <a:gd name="connsiteY1" fmla="*/ 177995 h 1470220"/>
              <a:gd name="connsiteX2" fmla="*/ 906581 w 1433630"/>
              <a:gd name="connsiteY2" fmla="*/ 193 h 1470220"/>
              <a:gd name="connsiteX3" fmla="*/ 1376481 w 1433630"/>
              <a:gd name="connsiteY3" fmla="*/ 216094 h 1470220"/>
              <a:gd name="connsiteX4" fmla="*/ 1078030 w 1433630"/>
              <a:gd name="connsiteY4" fmla="*/ 657419 h 1470220"/>
              <a:gd name="connsiteX5" fmla="*/ 849430 w 1433630"/>
              <a:gd name="connsiteY5" fmla="*/ 812995 h 1470220"/>
              <a:gd name="connsiteX6" fmla="*/ 1160580 w 1433630"/>
              <a:gd name="connsiteY6" fmla="*/ 1127320 h 1470220"/>
              <a:gd name="connsiteX7" fmla="*/ 1163755 w 1433630"/>
              <a:gd name="connsiteY7" fmla="*/ 927295 h 1470220"/>
              <a:gd name="connsiteX8" fmla="*/ 1405055 w 1433630"/>
              <a:gd name="connsiteY8" fmla="*/ 936820 h 1470220"/>
              <a:gd name="connsiteX9" fmla="*/ 1433630 w 1433630"/>
              <a:gd name="connsiteY9" fmla="*/ 1470220 h 1470220"/>
              <a:gd name="connsiteX10" fmla="*/ 4880 w 1433630"/>
              <a:gd name="connsiteY10" fmla="*/ 193870 h 1470220"/>
              <a:gd name="connsiteX0" fmla="*/ 0 w 1428750"/>
              <a:gd name="connsiteY0" fmla="*/ 193795 h 1470145"/>
              <a:gd name="connsiteX1" fmla="*/ 266700 w 1428750"/>
              <a:gd name="connsiteY1" fmla="*/ 279520 h 1470145"/>
              <a:gd name="connsiteX2" fmla="*/ 901701 w 1428750"/>
              <a:gd name="connsiteY2" fmla="*/ 118 h 1470145"/>
              <a:gd name="connsiteX3" fmla="*/ 1371601 w 1428750"/>
              <a:gd name="connsiteY3" fmla="*/ 216019 h 1470145"/>
              <a:gd name="connsiteX4" fmla="*/ 1073150 w 1428750"/>
              <a:gd name="connsiteY4" fmla="*/ 657344 h 1470145"/>
              <a:gd name="connsiteX5" fmla="*/ 844550 w 1428750"/>
              <a:gd name="connsiteY5" fmla="*/ 812920 h 1470145"/>
              <a:gd name="connsiteX6" fmla="*/ 1155700 w 1428750"/>
              <a:gd name="connsiteY6" fmla="*/ 1127245 h 1470145"/>
              <a:gd name="connsiteX7" fmla="*/ 1158875 w 1428750"/>
              <a:gd name="connsiteY7" fmla="*/ 927220 h 1470145"/>
              <a:gd name="connsiteX8" fmla="*/ 1400175 w 1428750"/>
              <a:gd name="connsiteY8" fmla="*/ 936745 h 1470145"/>
              <a:gd name="connsiteX9" fmla="*/ 1428750 w 1428750"/>
              <a:gd name="connsiteY9" fmla="*/ 1470145 h 1470145"/>
              <a:gd name="connsiteX10" fmla="*/ 0 w 1428750"/>
              <a:gd name="connsiteY10"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1181101 w 1447650"/>
              <a:gd name="connsiteY10" fmla="*/ 1238369 h 1470145"/>
              <a:gd name="connsiteX11" fmla="*/ 0 w 1447650"/>
              <a:gd name="connsiteY11"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0 w 1447650"/>
              <a:gd name="connsiteY11"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673101 w 1447650"/>
              <a:gd name="connsiteY11" fmla="*/ 1012944 h 1470145"/>
              <a:gd name="connsiteX12" fmla="*/ 0 w 1447650"/>
              <a:gd name="connsiteY12"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673101 w 1447650"/>
              <a:gd name="connsiteY11" fmla="*/ 1012944 h 1470145"/>
              <a:gd name="connsiteX12" fmla="*/ 508001 w 1447650"/>
              <a:gd name="connsiteY12" fmla="*/ 803394 h 1470145"/>
              <a:gd name="connsiteX13" fmla="*/ 0 w 1447650"/>
              <a:gd name="connsiteY13"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673101 w 1447650"/>
              <a:gd name="connsiteY11" fmla="*/ 1012944 h 1470145"/>
              <a:gd name="connsiteX12" fmla="*/ 501651 w 1447650"/>
              <a:gd name="connsiteY12" fmla="*/ 1324094 h 1470145"/>
              <a:gd name="connsiteX13" fmla="*/ 0 w 1447650"/>
              <a:gd name="connsiteY13"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673101 w 1447650"/>
              <a:gd name="connsiteY11" fmla="*/ 1012944 h 1470145"/>
              <a:gd name="connsiteX12" fmla="*/ 501651 w 1447650"/>
              <a:gd name="connsiteY12" fmla="*/ 1324094 h 1470145"/>
              <a:gd name="connsiteX13" fmla="*/ 311151 w 1447650"/>
              <a:gd name="connsiteY13" fmla="*/ 882769 h 1470145"/>
              <a:gd name="connsiteX14" fmla="*/ 0 w 1447650"/>
              <a:gd name="connsiteY14" fmla="*/ 193795 h 1470145"/>
              <a:gd name="connsiteX0" fmla="*/ 0 w 1447650"/>
              <a:gd name="connsiteY0" fmla="*/ 193795 h 1600319"/>
              <a:gd name="connsiteX1" fmla="*/ 266700 w 1447650"/>
              <a:gd name="connsiteY1" fmla="*/ 279520 h 1600319"/>
              <a:gd name="connsiteX2" fmla="*/ 901701 w 1447650"/>
              <a:gd name="connsiteY2" fmla="*/ 118 h 1600319"/>
              <a:gd name="connsiteX3" fmla="*/ 1371601 w 1447650"/>
              <a:gd name="connsiteY3" fmla="*/ 216019 h 1600319"/>
              <a:gd name="connsiteX4" fmla="*/ 1073150 w 1447650"/>
              <a:gd name="connsiteY4" fmla="*/ 657344 h 1600319"/>
              <a:gd name="connsiteX5" fmla="*/ 844550 w 1447650"/>
              <a:gd name="connsiteY5" fmla="*/ 812920 h 1600319"/>
              <a:gd name="connsiteX6" fmla="*/ 1155700 w 1447650"/>
              <a:gd name="connsiteY6" fmla="*/ 1127245 h 1600319"/>
              <a:gd name="connsiteX7" fmla="*/ 1158875 w 1447650"/>
              <a:gd name="connsiteY7" fmla="*/ 927220 h 1600319"/>
              <a:gd name="connsiteX8" fmla="*/ 1400175 w 1447650"/>
              <a:gd name="connsiteY8" fmla="*/ 936745 h 1600319"/>
              <a:gd name="connsiteX9" fmla="*/ 1428750 w 1447650"/>
              <a:gd name="connsiteY9" fmla="*/ 1470145 h 1600319"/>
              <a:gd name="connsiteX10" fmla="*/ 962026 w 1447650"/>
              <a:gd name="connsiteY10" fmla="*/ 1371719 h 1600319"/>
              <a:gd name="connsiteX11" fmla="*/ 673101 w 1447650"/>
              <a:gd name="connsiteY11" fmla="*/ 1012944 h 1600319"/>
              <a:gd name="connsiteX12" fmla="*/ 501651 w 1447650"/>
              <a:gd name="connsiteY12" fmla="*/ 1324094 h 1600319"/>
              <a:gd name="connsiteX13" fmla="*/ 44451 w 1447650"/>
              <a:gd name="connsiteY13" fmla="*/ 1600319 h 1600319"/>
              <a:gd name="connsiteX14" fmla="*/ 0 w 1447650"/>
              <a:gd name="connsiteY14" fmla="*/ 193795 h 1600319"/>
              <a:gd name="connsiteX0" fmla="*/ 0 w 1447650"/>
              <a:gd name="connsiteY0" fmla="*/ 193795 h 1600319"/>
              <a:gd name="connsiteX1" fmla="*/ 266700 w 1447650"/>
              <a:gd name="connsiteY1" fmla="*/ 279520 h 1600319"/>
              <a:gd name="connsiteX2" fmla="*/ 901701 w 1447650"/>
              <a:gd name="connsiteY2" fmla="*/ 118 h 1600319"/>
              <a:gd name="connsiteX3" fmla="*/ 1371601 w 1447650"/>
              <a:gd name="connsiteY3" fmla="*/ 216019 h 1600319"/>
              <a:gd name="connsiteX4" fmla="*/ 1073150 w 1447650"/>
              <a:gd name="connsiteY4" fmla="*/ 657344 h 1600319"/>
              <a:gd name="connsiteX5" fmla="*/ 844550 w 1447650"/>
              <a:gd name="connsiteY5" fmla="*/ 812920 h 1600319"/>
              <a:gd name="connsiteX6" fmla="*/ 1155700 w 1447650"/>
              <a:gd name="connsiteY6" fmla="*/ 1127245 h 1600319"/>
              <a:gd name="connsiteX7" fmla="*/ 1158875 w 1447650"/>
              <a:gd name="connsiteY7" fmla="*/ 927220 h 1600319"/>
              <a:gd name="connsiteX8" fmla="*/ 1400175 w 1447650"/>
              <a:gd name="connsiteY8" fmla="*/ 936745 h 1600319"/>
              <a:gd name="connsiteX9" fmla="*/ 1428750 w 1447650"/>
              <a:gd name="connsiteY9" fmla="*/ 1470145 h 1600319"/>
              <a:gd name="connsiteX10" fmla="*/ 962026 w 1447650"/>
              <a:gd name="connsiteY10" fmla="*/ 1371719 h 1600319"/>
              <a:gd name="connsiteX11" fmla="*/ 673101 w 1447650"/>
              <a:gd name="connsiteY11" fmla="*/ 1012944 h 1600319"/>
              <a:gd name="connsiteX12" fmla="*/ 501651 w 1447650"/>
              <a:gd name="connsiteY12" fmla="*/ 1324094 h 1600319"/>
              <a:gd name="connsiteX13" fmla="*/ 44451 w 1447650"/>
              <a:gd name="connsiteY13" fmla="*/ 1600319 h 1600319"/>
              <a:gd name="connsiteX14" fmla="*/ 9526 w 1447650"/>
              <a:gd name="connsiteY14" fmla="*/ 565269 h 1600319"/>
              <a:gd name="connsiteX15" fmla="*/ 0 w 1447650"/>
              <a:gd name="connsiteY15" fmla="*/ 193795 h 1600319"/>
              <a:gd name="connsiteX0" fmla="*/ 0 w 1447650"/>
              <a:gd name="connsiteY0" fmla="*/ 193795 h 1600319"/>
              <a:gd name="connsiteX1" fmla="*/ 266700 w 1447650"/>
              <a:gd name="connsiteY1" fmla="*/ 279520 h 1600319"/>
              <a:gd name="connsiteX2" fmla="*/ 901701 w 1447650"/>
              <a:gd name="connsiteY2" fmla="*/ 118 h 1600319"/>
              <a:gd name="connsiteX3" fmla="*/ 1371601 w 1447650"/>
              <a:gd name="connsiteY3" fmla="*/ 216019 h 1600319"/>
              <a:gd name="connsiteX4" fmla="*/ 1073150 w 1447650"/>
              <a:gd name="connsiteY4" fmla="*/ 657344 h 1600319"/>
              <a:gd name="connsiteX5" fmla="*/ 844550 w 1447650"/>
              <a:gd name="connsiteY5" fmla="*/ 812920 h 1600319"/>
              <a:gd name="connsiteX6" fmla="*/ 1155700 w 1447650"/>
              <a:gd name="connsiteY6" fmla="*/ 1127245 h 1600319"/>
              <a:gd name="connsiteX7" fmla="*/ 1158875 w 1447650"/>
              <a:gd name="connsiteY7" fmla="*/ 927220 h 1600319"/>
              <a:gd name="connsiteX8" fmla="*/ 1400175 w 1447650"/>
              <a:gd name="connsiteY8" fmla="*/ 936745 h 1600319"/>
              <a:gd name="connsiteX9" fmla="*/ 1428750 w 1447650"/>
              <a:gd name="connsiteY9" fmla="*/ 1470145 h 1600319"/>
              <a:gd name="connsiteX10" fmla="*/ 962026 w 1447650"/>
              <a:gd name="connsiteY10" fmla="*/ 1371719 h 1600319"/>
              <a:gd name="connsiteX11" fmla="*/ 673101 w 1447650"/>
              <a:gd name="connsiteY11" fmla="*/ 1012944 h 1600319"/>
              <a:gd name="connsiteX12" fmla="*/ 501651 w 1447650"/>
              <a:gd name="connsiteY12" fmla="*/ 1324094 h 1600319"/>
              <a:gd name="connsiteX13" fmla="*/ 44451 w 1447650"/>
              <a:gd name="connsiteY13" fmla="*/ 1600319 h 1600319"/>
              <a:gd name="connsiteX14" fmla="*/ 79376 w 1447650"/>
              <a:gd name="connsiteY14" fmla="*/ 460494 h 1600319"/>
              <a:gd name="connsiteX15" fmla="*/ 0 w 1447650"/>
              <a:gd name="connsiteY15" fmla="*/ 193795 h 1600319"/>
              <a:gd name="connsiteX0" fmla="*/ 0 w 1447650"/>
              <a:gd name="connsiteY0" fmla="*/ 193795 h 1600319"/>
              <a:gd name="connsiteX1" fmla="*/ 266700 w 1447650"/>
              <a:gd name="connsiteY1" fmla="*/ 279520 h 1600319"/>
              <a:gd name="connsiteX2" fmla="*/ 901701 w 1447650"/>
              <a:gd name="connsiteY2" fmla="*/ 118 h 1600319"/>
              <a:gd name="connsiteX3" fmla="*/ 1371601 w 1447650"/>
              <a:gd name="connsiteY3" fmla="*/ 216019 h 1600319"/>
              <a:gd name="connsiteX4" fmla="*/ 1073150 w 1447650"/>
              <a:gd name="connsiteY4" fmla="*/ 657344 h 1600319"/>
              <a:gd name="connsiteX5" fmla="*/ 844550 w 1447650"/>
              <a:gd name="connsiteY5" fmla="*/ 812920 h 1600319"/>
              <a:gd name="connsiteX6" fmla="*/ 1155700 w 1447650"/>
              <a:gd name="connsiteY6" fmla="*/ 1127245 h 1600319"/>
              <a:gd name="connsiteX7" fmla="*/ 1158875 w 1447650"/>
              <a:gd name="connsiteY7" fmla="*/ 927220 h 1600319"/>
              <a:gd name="connsiteX8" fmla="*/ 1400175 w 1447650"/>
              <a:gd name="connsiteY8" fmla="*/ 936745 h 1600319"/>
              <a:gd name="connsiteX9" fmla="*/ 1428750 w 1447650"/>
              <a:gd name="connsiteY9" fmla="*/ 1470145 h 1600319"/>
              <a:gd name="connsiteX10" fmla="*/ 962026 w 1447650"/>
              <a:gd name="connsiteY10" fmla="*/ 1371719 h 1600319"/>
              <a:gd name="connsiteX11" fmla="*/ 673101 w 1447650"/>
              <a:gd name="connsiteY11" fmla="*/ 1012944 h 1600319"/>
              <a:gd name="connsiteX12" fmla="*/ 501651 w 1447650"/>
              <a:gd name="connsiteY12" fmla="*/ 1324094 h 1600319"/>
              <a:gd name="connsiteX13" fmla="*/ 44451 w 1447650"/>
              <a:gd name="connsiteY13" fmla="*/ 1600319 h 1600319"/>
              <a:gd name="connsiteX14" fmla="*/ 66676 w 1447650"/>
              <a:gd name="connsiteY14" fmla="*/ 1012944 h 1600319"/>
              <a:gd name="connsiteX15" fmla="*/ 79376 w 1447650"/>
              <a:gd name="connsiteY15" fmla="*/ 460494 h 1600319"/>
              <a:gd name="connsiteX16" fmla="*/ 0 w 1447650"/>
              <a:gd name="connsiteY16" fmla="*/ 193795 h 1600319"/>
              <a:gd name="connsiteX0" fmla="*/ 266699 w 1714349"/>
              <a:gd name="connsiteY0" fmla="*/ 193795 h 1600319"/>
              <a:gd name="connsiteX1" fmla="*/ 533399 w 1714349"/>
              <a:gd name="connsiteY1" fmla="*/ 279520 h 1600319"/>
              <a:gd name="connsiteX2" fmla="*/ 1168400 w 1714349"/>
              <a:gd name="connsiteY2" fmla="*/ 118 h 1600319"/>
              <a:gd name="connsiteX3" fmla="*/ 1638300 w 1714349"/>
              <a:gd name="connsiteY3" fmla="*/ 216019 h 1600319"/>
              <a:gd name="connsiteX4" fmla="*/ 1339849 w 1714349"/>
              <a:gd name="connsiteY4" fmla="*/ 657344 h 1600319"/>
              <a:gd name="connsiteX5" fmla="*/ 1111249 w 1714349"/>
              <a:gd name="connsiteY5" fmla="*/ 812920 h 1600319"/>
              <a:gd name="connsiteX6" fmla="*/ 1422399 w 1714349"/>
              <a:gd name="connsiteY6" fmla="*/ 1127245 h 1600319"/>
              <a:gd name="connsiteX7" fmla="*/ 1425574 w 1714349"/>
              <a:gd name="connsiteY7" fmla="*/ 927220 h 1600319"/>
              <a:gd name="connsiteX8" fmla="*/ 1666874 w 1714349"/>
              <a:gd name="connsiteY8" fmla="*/ 936745 h 1600319"/>
              <a:gd name="connsiteX9" fmla="*/ 1695449 w 1714349"/>
              <a:gd name="connsiteY9" fmla="*/ 1470145 h 1600319"/>
              <a:gd name="connsiteX10" fmla="*/ 1228725 w 1714349"/>
              <a:gd name="connsiteY10" fmla="*/ 1371719 h 1600319"/>
              <a:gd name="connsiteX11" fmla="*/ 939800 w 1714349"/>
              <a:gd name="connsiteY11" fmla="*/ 1012944 h 1600319"/>
              <a:gd name="connsiteX12" fmla="*/ 768350 w 1714349"/>
              <a:gd name="connsiteY12" fmla="*/ 1324094 h 1600319"/>
              <a:gd name="connsiteX13" fmla="*/ 311150 w 1714349"/>
              <a:gd name="connsiteY13" fmla="*/ 1600319 h 1600319"/>
              <a:gd name="connsiteX14" fmla="*/ 0 w 1714349"/>
              <a:gd name="connsiteY14" fmla="*/ 1066919 h 1600319"/>
              <a:gd name="connsiteX15" fmla="*/ 346075 w 1714349"/>
              <a:gd name="connsiteY15" fmla="*/ 460494 h 1600319"/>
              <a:gd name="connsiteX16" fmla="*/ 266699 w 1714349"/>
              <a:gd name="connsiteY16" fmla="*/ 193795 h 1600319"/>
              <a:gd name="connsiteX0" fmla="*/ 266699 w 1714349"/>
              <a:gd name="connsiteY0" fmla="*/ 193795 h 1600319"/>
              <a:gd name="connsiteX1" fmla="*/ 533399 w 1714349"/>
              <a:gd name="connsiteY1" fmla="*/ 279520 h 1600319"/>
              <a:gd name="connsiteX2" fmla="*/ 1168400 w 1714349"/>
              <a:gd name="connsiteY2" fmla="*/ 118 h 1600319"/>
              <a:gd name="connsiteX3" fmla="*/ 1638300 w 1714349"/>
              <a:gd name="connsiteY3" fmla="*/ 216019 h 1600319"/>
              <a:gd name="connsiteX4" fmla="*/ 1339849 w 1714349"/>
              <a:gd name="connsiteY4" fmla="*/ 657344 h 1600319"/>
              <a:gd name="connsiteX5" fmla="*/ 1111249 w 1714349"/>
              <a:gd name="connsiteY5" fmla="*/ 812920 h 1600319"/>
              <a:gd name="connsiteX6" fmla="*/ 1422399 w 1714349"/>
              <a:gd name="connsiteY6" fmla="*/ 1127245 h 1600319"/>
              <a:gd name="connsiteX7" fmla="*/ 1425574 w 1714349"/>
              <a:gd name="connsiteY7" fmla="*/ 927220 h 1600319"/>
              <a:gd name="connsiteX8" fmla="*/ 1666874 w 1714349"/>
              <a:gd name="connsiteY8" fmla="*/ 936745 h 1600319"/>
              <a:gd name="connsiteX9" fmla="*/ 1695449 w 1714349"/>
              <a:gd name="connsiteY9" fmla="*/ 1470145 h 1600319"/>
              <a:gd name="connsiteX10" fmla="*/ 1228725 w 1714349"/>
              <a:gd name="connsiteY10" fmla="*/ 1371719 h 1600319"/>
              <a:gd name="connsiteX11" fmla="*/ 939800 w 1714349"/>
              <a:gd name="connsiteY11" fmla="*/ 1012944 h 1600319"/>
              <a:gd name="connsiteX12" fmla="*/ 768350 w 1714349"/>
              <a:gd name="connsiteY12" fmla="*/ 1324094 h 1600319"/>
              <a:gd name="connsiteX13" fmla="*/ 311150 w 1714349"/>
              <a:gd name="connsiteY13" fmla="*/ 1600319 h 1600319"/>
              <a:gd name="connsiteX14" fmla="*/ 0 w 1714349"/>
              <a:gd name="connsiteY14" fmla="*/ 1066919 h 1600319"/>
              <a:gd name="connsiteX15" fmla="*/ 346075 w 1714349"/>
              <a:gd name="connsiteY15" fmla="*/ 460494 h 1600319"/>
              <a:gd name="connsiteX16" fmla="*/ 266699 w 1714349"/>
              <a:gd name="connsiteY16" fmla="*/ 193795 h 1600319"/>
              <a:gd name="connsiteX0" fmla="*/ 266699 w 1714349"/>
              <a:gd name="connsiteY0" fmla="*/ 193795 h 1600319"/>
              <a:gd name="connsiteX1" fmla="*/ 533399 w 1714349"/>
              <a:gd name="connsiteY1" fmla="*/ 279520 h 1600319"/>
              <a:gd name="connsiteX2" fmla="*/ 1168400 w 1714349"/>
              <a:gd name="connsiteY2" fmla="*/ 118 h 1600319"/>
              <a:gd name="connsiteX3" fmla="*/ 1638300 w 1714349"/>
              <a:gd name="connsiteY3" fmla="*/ 216019 h 1600319"/>
              <a:gd name="connsiteX4" fmla="*/ 1339849 w 1714349"/>
              <a:gd name="connsiteY4" fmla="*/ 657344 h 1600319"/>
              <a:gd name="connsiteX5" fmla="*/ 1111249 w 1714349"/>
              <a:gd name="connsiteY5" fmla="*/ 812920 h 1600319"/>
              <a:gd name="connsiteX6" fmla="*/ 1422399 w 1714349"/>
              <a:gd name="connsiteY6" fmla="*/ 1127245 h 1600319"/>
              <a:gd name="connsiteX7" fmla="*/ 1425574 w 1714349"/>
              <a:gd name="connsiteY7" fmla="*/ 927220 h 1600319"/>
              <a:gd name="connsiteX8" fmla="*/ 1666874 w 1714349"/>
              <a:gd name="connsiteY8" fmla="*/ 936745 h 1600319"/>
              <a:gd name="connsiteX9" fmla="*/ 1695449 w 1714349"/>
              <a:gd name="connsiteY9" fmla="*/ 1470145 h 1600319"/>
              <a:gd name="connsiteX10" fmla="*/ 1228725 w 1714349"/>
              <a:gd name="connsiteY10" fmla="*/ 1371719 h 1600319"/>
              <a:gd name="connsiteX11" fmla="*/ 939800 w 1714349"/>
              <a:gd name="connsiteY11" fmla="*/ 1012944 h 1600319"/>
              <a:gd name="connsiteX12" fmla="*/ 768350 w 1714349"/>
              <a:gd name="connsiteY12" fmla="*/ 1324094 h 1600319"/>
              <a:gd name="connsiteX13" fmla="*/ 311150 w 1714349"/>
              <a:gd name="connsiteY13" fmla="*/ 1600319 h 1600319"/>
              <a:gd name="connsiteX14" fmla="*/ 0 w 1714349"/>
              <a:gd name="connsiteY14" fmla="*/ 1066919 h 1600319"/>
              <a:gd name="connsiteX15" fmla="*/ 346075 w 1714349"/>
              <a:gd name="connsiteY15" fmla="*/ 460494 h 1600319"/>
              <a:gd name="connsiteX16" fmla="*/ 266699 w 1714349"/>
              <a:gd name="connsiteY16" fmla="*/ 193795 h 1600319"/>
              <a:gd name="connsiteX0" fmla="*/ 288924 w 1714349"/>
              <a:gd name="connsiteY0" fmla="*/ 212845 h 1600319"/>
              <a:gd name="connsiteX1" fmla="*/ 533399 w 1714349"/>
              <a:gd name="connsiteY1" fmla="*/ 279520 h 1600319"/>
              <a:gd name="connsiteX2" fmla="*/ 1168400 w 1714349"/>
              <a:gd name="connsiteY2" fmla="*/ 118 h 1600319"/>
              <a:gd name="connsiteX3" fmla="*/ 1638300 w 1714349"/>
              <a:gd name="connsiteY3" fmla="*/ 216019 h 1600319"/>
              <a:gd name="connsiteX4" fmla="*/ 1339849 w 1714349"/>
              <a:gd name="connsiteY4" fmla="*/ 657344 h 1600319"/>
              <a:gd name="connsiteX5" fmla="*/ 1111249 w 1714349"/>
              <a:gd name="connsiteY5" fmla="*/ 812920 h 1600319"/>
              <a:gd name="connsiteX6" fmla="*/ 1422399 w 1714349"/>
              <a:gd name="connsiteY6" fmla="*/ 1127245 h 1600319"/>
              <a:gd name="connsiteX7" fmla="*/ 1425574 w 1714349"/>
              <a:gd name="connsiteY7" fmla="*/ 927220 h 1600319"/>
              <a:gd name="connsiteX8" fmla="*/ 1666874 w 1714349"/>
              <a:gd name="connsiteY8" fmla="*/ 936745 h 1600319"/>
              <a:gd name="connsiteX9" fmla="*/ 1695449 w 1714349"/>
              <a:gd name="connsiteY9" fmla="*/ 1470145 h 1600319"/>
              <a:gd name="connsiteX10" fmla="*/ 1228725 w 1714349"/>
              <a:gd name="connsiteY10" fmla="*/ 1371719 h 1600319"/>
              <a:gd name="connsiteX11" fmla="*/ 939800 w 1714349"/>
              <a:gd name="connsiteY11" fmla="*/ 1012944 h 1600319"/>
              <a:gd name="connsiteX12" fmla="*/ 768350 w 1714349"/>
              <a:gd name="connsiteY12" fmla="*/ 1324094 h 1600319"/>
              <a:gd name="connsiteX13" fmla="*/ 311150 w 1714349"/>
              <a:gd name="connsiteY13" fmla="*/ 1600319 h 1600319"/>
              <a:gd name="connsiteX14" fmla="*/ 0 w 1714349"/>
              <a:gd name="connsiteY14" fmla="*/ 1066919 h 1600319"/>
              <a:gd name="connsiteX15" fmla="*/ 346075 w 1714349"/>
              <a:gd name="connsiteY15" fmla="*/ 460494 h 1600319"/>
              <a:gd name="connsiteX16" fmla="*/ 288924 w 1714349"/>
              <a:gd name="connsiteY16" fmla="*/ 212845 h 1600319"/>
              <a:gd name="connsiteX0" fmla="*/ 288924 w 1714349"/>
              <a:gd name="connsiteY0" fmla="*/ 212858 h 1600332"/>
              <a:gd name="connsiteX1" fmla="*/ 546099 w 1714349"/>
              <a:gd name="connsiteY1" fmla="*/ 254133 h 1600332"/>
              <a:gd name="connsiteX2" fmla="*/ 1168400 w 1714349"/>
              <a:gd name="connsiteY2" fmla="*/ 131 h 1600332"/>
              <a:gd name="connsiteX3" fmla="*/ 1638300 w 1714349"/>
              <a:gd name="connsiteY3" fmla="*/ 216032 h 1600332"/>
              <a:gd name="connsiteX4" fmla="*/ 1339849 w 1714349"/>
              <a:gd name="connsiteY4" fmla="*/ 657357 h 1600332"/>
              <a:gd name="connsiteX5" fmla="*/ 1111249 w 1714349"/>
              <a:gd name="connsiteY5" fmla="*/ 812933 h 1600332"/>
              <a:gd name="connsiteX6" fmla="*/ 1422399 w 1714349"/>
              <a:gd name="connsiteY6" fmla="*/ 1127258 h 1600332"/>
              <a:gd name="connsiteX7" fmla="*/ 1425574 w 1714349"/>
              <a:gd name="connsiteY7" fmla="*/ 927233 h 1600332"/>
              <a:gd name="connsiteX8" fmla="*/ 1666874 w 1714349"/>
              <a:gd name="connsiteY8" fmla="*/ 936758 h 1600332"/>
              <a:gd name="connsiteX9" fmla="*/ 1695449 w 1714349"/>
              <a:gd name="connsiteY9" fmla="*/ 1470158 h 1600332"/>
              <a:gd name="connsiteX10" fmla="*/ 1228725 w 1714349"/>
              <a:gd name="connsiteY10" fmla="*/ 1371732 h 1600332"/>
              <a:gd name="connsiteX11" fmla="*/ 939800 w 1714349"/>
              <a:gd name="connsiteY11" fmla="*/ 1012957 h 1600332"/>
              <a:gd name="connsiteX12" fmla="*/ 768350 w 1714349"/>
              <a:gd name="connsiteY12" fmla="*/ 1324107 h 1600332"/>
              <a:gd name="connsiteX13" fmla="*/ 311150 w 1714349"/>
              <a:gd name="connsiteY13" fmla="*/ 1600332 h 1600332"/>
              <a:gd name="connsiteX14" fmla="*/ 0 w 1714349"/>
              <a:gd name="connsiteY14" fmla="*/ 1066932 h 1600332"/>
              <a:gd name="connsiteX15" fmla="*/ 346075 w 1714349"/>
              <a:gd name="connsiteY15" fmla="*/ 460507 h 1600332"/>
              <a:gd name="connsiteX16" fmla="*/ 288924 w 1714349"/>
              <a:gd name="connsiteY16" fmla="*/ 212858 h 1600332"/>
              <a:gd name="connsiteX0" fmla="*/ 288924 w 1714349"/>
              <a:gd name="connsiteY0" fmla="*/ 212847 h 1600321"/>
              <a:gd name="connsiteX1" fmla="*/ 546099 w 1714349"/>
              <a:gd name="connsiteY1" fmla="*/ 254122 h 1600321"/>
              <a:gd name="connsiteX2" fmla="*/ 1168400 w 1714349"/>
              <a:gd name="connsiteY2" fmla="*/ 120 h 1600321"/>
              <a:gd name="connsiteX3" fmla="*/ 1638300 w 1714349"/>
              <a:gd name="connsiteY3" fmla="*/ 216021 h 1600321"/>
              <a:gd name="connsiteX4" fmla="*/ 1339849 w 1714349"/>
              <a:gd name="connsiteY4" fmla="*/ 657346 h 1600321"/>
              <a:gd name="connsiteX5" fmla="*/ 1111249 w 1714349"/>
              <a:gd name="connsiteY5" fmla="*/ 812922 h 1600321"/>
              <a:gd name="connsiteX6" fmla="*/ 1422399 w 1714349"/>
              <a:gd name="connsiteY6" fmla="*/ 1127247 h 1600321"/>
              <a:gd name="connsiteX7" fmla="*/ 1425574 w 1714349"/>
              <a:gd name="connsiteY7" fmla="*/ 927222 h 1600321"/>
              <a:gd name="connsiteX8" fmla="*/ 1666874 w 1714349"/>
              <a:gd name="connsiteY8" fmla="*/ 936747 h 1600321"/>
              <a:gd name="connsiteX9" fmla="*/ 1695449 w 1714349"/>
              <a:gd name="connsiteY9" fmla="*/ 1470147 h 1600321"/>
              <a:gd name="connsiteX10" fmla="*/ 1228725 w 1714349"/>
              <a:gd name="connsiteY10" fmla="*/ 1371721 h 1600321"/>
              <a:gd name="connsiteX11" fmla="*/ 939800 w 1714349"/>
              <a:gd name="connsiteY11" fmla="*/ 1012946 h 1600321"/>
              <a:gd name="connsiteX12" fmla="*/ 768350 w 1714349"/>
              <a:gd name="connsiteY12" fmla="*/ 1324096 h 1600321"/>
              <a:gd name="connsiteX13" fmla="*/ 311150 w 1714349"/>
              <a:gd name="connsiteY13" fmla="*/ 1600321 h 1600321"/>
              <a:gd name="connsiteX14" fmla="*/ 0 w 1714349"/>
              <a:gd name="connsiteY14" fmla="*/ 1066921 h 1600321"/>
              <a:gd name="connsiteX15" fmla="*/ 346075 w 1714349"/>
              <a:gd name="connsiteY15" fmla="*/ 460496 h 1600321"/>
              <a:gd name="connsiteX16" fmla="*/ 288924 w 1714349"/>
              <a:gd name="connsiteY16" fmla="*/ 212847 h 1600321"/>
              <a:gd name="connsiteX0" fmla="*/ 288924 w 1714349"/>
              <a:gd name="connsiteY0" fmla="*/ 212847 h 1600321"/>
              <a:gd name="connsiteX1" fmla="*/ 546099 w 1714349"/>
              <a:gd name="connsiteY1" fmla="*/ 254122 h 1600321"/>
              <a:gd name="connsiteX2" fmla="*/ 1168400 w 1714349"/>
              <a:gd name="connsiteY2" fmla="*/ 120 h 1600321"/>
              <a:gd name="connsiteX3" fmla="*/ 1638300 w 1714349"/>
              <a:gd name="connsiteY3" fmla="*/ 216021 h 1600321"/>
              <a:gd name="connsiteX4" fmla="*/ 1339849 w 1714349"/>
              <a:gd name="connsiteY4" fmla="*/ 657346 h 1600321"/>
              <a:gd name="connsiteX5" fmla="*/ 1111249 w 1714349"/>
              <a:gd name="connsiteY5" fmla="*/ 812922 h 1600321"/>
              <a:gd name="connsiteX6" fmla="*/ 1422399 w 1714349"/>
              <a:gd name="connsiteY6" fmla="*/ 1127247 h 1600321"/>
              <a:gd name="connsiteX7" fmla="*/ 1425574 w 1714349"/>
              <a:gd name="connsiteY7" fmla="*/ 927222 h 1600321"/>
              <a:gd name="connsiteX8" fmla="*/ 1666874 w 1714349"/>
              <a:gd name="connsiteY8" fmla="*/ 936747 h 1600321"/>
              <a:gd name="connsiteX9" fmla="*/ 1695449 w 1714349"/>
              <a:gd name="connsiteY9" fmla="*/ 1470147 h 1600321"/>
              <a:gd name="connsiteX10" fmla="*/ 1228725 w 1714349"/>
              <a:gd name="connsiteY10" fmla="*/ 1371721 h 1600321"/>
              <a:gd name="connsiteX11" fmla="*/ 939800 w 1714349"/>
              <a:gd name="connsiteY11" fmla="*/ 1012946 h 1600321"/>
              <a:gd name="connsiteX12" fmla="*/ 768350 w 1714349"/>
              <a:gd name="connsiteY12" fmla="*/ 1324096 h 1600321"/>
              <a:gd name="connsiteX13" fmla="*/ 311150 w 1714349"/>
              <a:gd name="connsiteY13" fmla="*/ 1600321 h 1600321"/>
              <a:gd name="connsiteX14" fmla="*/ 0 w 1714349"/>
              <a:gd name="connsiteY14" fmla="*/ 1066921 h 1600321"/>
              <a:gd name="connsiteX15" fmla="*/ 346075 w 1714349"/>
              <a:gd name="connsiteY15" fmla="*/ 460496 h 1600321"/>
              <a:gd name="connsiteX16" fmla="*/ 288924 w 1714349"/>
              <a:gd name="connsiteY16" fmla="*/ 212847 h 1600321"/>
              <a:gd name="connsiteX0" fmla="*/ 288924 w 1714349"/>
              <a:gd name="connsiteY0" fmla="*/ 212876 h 1600350"/>
              <a:gd name="connsiteX1" fmla="*/ 546099 w 1714349"/>
              <a:gd name="connsiteY1" fmla="*/ 254151 h 1600350"/>
              <a:gd name="connsiteX2" fmla="*/ 1168400 w 1714349"/>
              <a:gd name="connsiteY2" fmla="*/ 149 h 1600350"/>
              <a:gd name="connsiteX3" fmla="*/ 1638300 w 1714349"/>
              <a:gd name="connsiteY3" fmla="*/ 216050 h 1600350"/>
              <a:gd name="connsiteX4" fmla="*/ 1339849 w 1714349"/>
              <a:gd name="connsiteY4" fmla="*/ 657375 h 1600350"/>
              <a:gd name="connsiteX5" fmla="*/ 1111249 w 1714349"/>
              <a:gd name="connsiteY5" fmla="*/ 812951 h 1600350"/>
              <a:gd name="connsiteX6" fmla="*/ 1422399 w 1714349"/>
              <a:gd name="connsiteY6" fmla="*/ 1127276 h 1600350"/>
              <a:gd name="connsiteX7" fmla="*/ 1425574 w 1714349"/>
              <a:gd name="connsiteY7" fmla="*/ 927251 h 1600350"/>
              <a:gd name="connsiteX8" fmla="*/ 1666874 w 1714349"/>
              <a:gd name="connsiteY8" fmla="*/ 936776 h 1600350"/>
              <a:gd name="connsiteX9" fmla="*/ 1695449 w 1714349"/>
              <a:gd name="connsiteY9" fmla="*/ 1470176 h 1600350"/>
              <a:gd name="connsiteX10" fmla="*/ 1228725 w 1714349"/>
              <a:gd name="connsiteY10" fmla="*/ 1371750 h 1600350"/>
              <a:gd name="connsiteX11" fmla="*/ 939800 w 1714349"/>
              <a:gd name="connsiteY11" fmla="*/ 1012975 h 1600350"/>
              <a:gd name="connsiteX12" fmla="*/ 768350 w 1714349"/>
              <a:gd name="connsiteY12" fmla="*/ 1324125 h 1600350"/>
              <a:gd name="connsiteX13" fmla="*/ 311150 w 1714349"/>
              <a:gd name="connsiteY13" fmla="*/ 1600350 h 1600350"/>
              <a:gd name="connsiteX14" fmla="*/ 0 w 1714349"/>
              <a:gd name="connsiteY14" fmla="*/ 1066950 h 1600350"/>
              <a:gd name="connsiteX15" fmla="*/ 346075 w 1714349"/>
              <a:gd name="connsiteY15" fmla="*/ 460525 h 1600350"/>
              <a:gd name="connsiteX16" fmla="*/ 288924 w 1714349"/>
              <a:gd name="connsiteY16" fmla="*/ 212876 h 1600350"/>
              <a:gd name="connsiteX0" fmla="*/ 288924 w 1714349"/>
              <a:gd name="connsiteY0" fmla="*/ 184327 h 1571801"/>
              <a:gd name="connsiteX1" fmla="*/ 546099 w 1714349"/>
              <a:gd name="connsiteY1" fmla="*/ 225602 h 1571801"/>
              <a:gd name="connsiteX2" fmla="*/ 1171575 w 1714349"/>
              <a:gd name="connsiteY2" fmla="*/ 175 h 1571801"/>
              <a:gd name="connsiteX3" fmla="*/ 1638300 w 1714349"/>
              <a:gd name="connsiteY3" fmla="*/ 187501 h 1571801"/>
              <a:gd name="connsiteX4" fmla="*/ 1339849 w 1714349"/>
              <a:gd name="connsiteY4" fmla="*/ 62882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39849 w 1714349"/>
              <a:gd name="connsiteY4" fmla="*/ 62882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539876 w 1714349"/>
              <a:gd name="connsiteY4" fmla="*/ 435151 h 1571801"/>
              <a:gd name="connsiteX5" fmla="*/ 1396999 w 1714349"/>
              <a:gd name="connsiteY5" fmla="*/ 673276 h 1571801"/>
              <a:gd name="connsiteX6" fmla="*/ 1111249 w 1714349"/>
              <a:gd name="connsiteY6" fmla="*/ 784402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396999 w 1714349"/>
              <a:gd name="connsiteY5" fmla="*/ 673276 h 1571801"/>
              <a:gd name="connsiteX6" fmla="*/ 1111249 w 1714349"/>
              <a:gd name="connsiteY6" fmla="*/ 784402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400174 w 1714349"/>
              <a:gd name="connsiteY5" fmla="*/ 660576 h 1571801"/>
              <a:gd name="connsiteX6" fmla="*/ 1111249 w 1714349"/>
              <a:gd name="connsiteY6" fmla="*/ 784402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400174 w 1714349"/>
              <a:gd name="connsiteY5" fmla="*/ 660576 h 1571801"/>
              <a:gd name="connsiteX6" fmla="*/ 1136649 w 1714349"/>
              <a:gd name="connsiteY6" fmla="*/ 844727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400174 w 1714349"/>
              <a:gd name="connsiteY5" fmla="*/ 660576 h 1571801"/>
              <a:gd name="connsiteX6" fmla="*/ 1136649 w 1714349"/>
              <a:gd name="connsiteY6" fmla="*/ 844727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400174 w 1714349"/>
              <a:gd name="connsiteY5" fmla="*/ 660576 h 1571801"/>
              <a:gd name="connsiteX6" fmla="*/ 1136649 w 1714349"/>
              <a:gd name="connsiteY6" fmla="*/ 844727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5568"/>
              <a:gd name="connsiteY0" fmla="*/ 184327 h 1571801"/>
              <a:gd name="connsiteX1" fmla="*/ 546099 w 1715568"/>
              <a:gd name="connsiteY1" fmla="*/ 225602 h 1571801"/>
              <a:gd name="connsiteX2" fmla="*/ 1171575 w 1715568"/>
              <a:gd name="connsiteY2" fmla="*/ 175 h 1571801"/>
              <a:gd name="connsiteX3" fmla="*/ 1651000 w 1715568"/>
              <a:gd name="connsiteY3" fmla="*/ 155751 h 1571801"/>
              <a:gd name="connsiteX4" fmla="*/ 1482726 w 1715568"/>
              <a:gd name="connsiteY4" fmla="*/ 409751 h 1571801"/>
              <a:gd name="connsiteX5" fmla="*/ 1400174 w 1715568"/>
              <a:gd name="connsiteY5" fmla="*/ 660576 h 1571801"/>
              <a:gd name="connsiteX6" fmla="*/ 1136649 w 1715568"/>
              <a:gd name="connsiteY6" fmla="*/ 844727 h 1571801"/>
              <a:gd name="connsiteX7" fmla="*/ 1422399 w 1715568"/>
              <a:gd name="connsiteY7" fmla="*/ 1098727 h 1571801"/>
              <a:gd name="connsiteX8" fmla="*/ 1396999 w 1715568"/>
              <a:gd name="connsiteY8" fmla="*/ 924102 h 1571801"/>
              <a:gd name="connsiteX9" fmla="*/ 1666874 w 1715568"/>
              <a:gd name="connsiteY9" fmla="*/ 908227 h 1571801"/>
              <a:gd name="connsiteX10" fmla="*/ 1695449 w 1715568"/>
              <a:gd name="connsiteY10" fmla="*/ 1441627 h 1571801"/>
              <a:gd name="connsiteX11" fmla="*/ 1228725 w 1715568"/>
              <a:gd name="connsiteY11" fmla="*/ 1343201 h 1571801"/>
              <a:gd name="connsiteX12" fmla="*/ 939800 w 1715568"/>
              <a:gd name="connsiteY12" fmla="*/ 984426 h 1571801"/>
              <a:gd name="connsiteX13" fmla="*/ 768350 w 1715568"/>
              <a:gd name="connsiteY13" fmla="*/ 1295576 h 1571801"/>
              <a:gd name="connsiteX14" fmla="*/ 311150 w 1715568"/>
              <a:gd name="connsiteY14" fmla="*/ 1571801 h 1571801"/>
              <a:gd name="connsiteX15" fmla="*/ 0 w 1715568"/>
              <a:gd name="connsiteY15" fmla="*/ 1038401 h 1571801"/>
              <a:gd name="connsiteX16" fmla="*/ 346075 w 1715568"/>
              <a:gd name="connsiteY16" fmla="*/ 431976 h 1571801"/>
              <a:gd name="connsiteX17" fmla="*/ 288924 w 1715568"/>
              <a:gd name="connsiteY17" fmla="*/ 184327 h 1571801"/>
              <a:gd name="connsiteX0" fmla="*/ 288924 w 1709645"/>
              <a:gd name="connsiteY0" fmla="*/ 184327 h 1571801"/>
              <a:gd name="connsiteX1" fmla="*/ 546099 w 1709645"/>
              <a:gd name="connsiteY1" fmla="*/ 225602 h 1571801"/>
              <a:gd name="connsiteX2" fmla="*/ 1171575 w 1709645"/>
              <a:gd name="connsiteY2" fmla="*/ 175 h 1571801"/>
              <a:gd name="connsiteX3" fmla="*/ 1651000 w 1709645"/>
              <a:gd name="connsiteY3" fmla="*/ 155751 h 1571801"/>
              <a:gd name="connsiteX4" fmla="*/ 1482726 w 1709645"/>
              <a:gd name="connsiteY4" fmla="*/ 409751 h 1571801"/>
              <a:gd name="connsiteX5" fmla="*/ 1400174 w 1709645"/>
              <a:gd name="connsiteY5" fmla="*/ 660576 h 1571801"/>
              <a:gd name="connsiteX6" fmla="*/ 1136649 w 1709645"/>
              <a:gd name="connsiteY6" fmla="*/ 844727 h 1571801"/>
              <a:gd name="connsiteX7" fmla="*/ 1422399 w 1709645"/>
              <a:gd name="connsiteY7" fmla="*/ 1098727 h 1571801"/>
              <a:gd name="connsiteX8" fmla="*/ 1396999 w 1709645"/>
              <a:gd name="connsiteY8" fmla="*/ 924102 h 1571801"/>
              <a:gd name="connsiteX9" fmla="*/ 1562100 w 1709645"/>
              <a:gd name="connsiteY9" fmla="*/ 866951 h 1571801"/>
              <a:gd name="connsiteX10" fmla="*/ 1666874 w 1709645"/>
              <a:gd name="connsiteY10" fmla="*/ 908227 h 1571801"/>
              <a:gd name="connsiteX11" fmla="*/ 1695449 w 1709645"/>
              <a:gd name="connsiteY11" fmla="*/ 1441627 h 1571801"/>
              <a:gd name="connsiteX12" fmla="*/ 1228725 w 1709645"/>
              <a:gd name="connsiteY12" fmla="*/ 1343201 h 1571801"/>
              <a:gd name="connsiteX13" fmla="*/ 939800 w 1709645"/>
              <a:gd name="connsiteY13" fmla="*/ 984426 h 1571801"/>
              <a:gd name="connsiteX14" fmla="*/ 768350 w 1709645"/>
              <a:gd name="connsiteY14" fmla="*/ 1295576 h 1571801"/>
              <a:gd name="connsiteX15" fmla="*/ 311150 w 1709645"/>
              <a:gd name="connsiteY15" fmla="*/ 1571801 h 1571801"/>
              <a:gd name="connsiteX16" fmla="*/ 0 w 1709645"/>
              <a:gd name="connsiteY16" fmla="*/ 1038401 h 1571801"/>
              <a:gd name="connsiteX17" fmla="*/ 346075 w 1709645"/>
              <a:gd name="connsiteY17" fmla="*/ 431976 h 1571801"/>
              <a:gd name="connsiteX18" fmla="*/ 288924 w 1709645"/>
              <a:gd name="connsiteY18" fmla="*/ 184327 h 1571801"/>
              <a:gd name="connsiteX0" fmla="*/ 288924 w 1710581"/>
              <a:gd name="connsiteY0" fmla="*/ 184327 h 1571801"/>
              <a:gd name="connsiteX1" fmla="*/ 546099 w 1710581"/>
              <a:gd name="connsiteY1" fmla="*/ 225602 h 1571801"/>
              <a:gd name="connsiteX2" fmla="*/ 1171575 w 1710581"/>
              <a:gd name="connsiteY2" fmla="*/ 175 h 1571801"/>
              <a:gd name="connsiteX3" fmla="*/ 1651000 w 1710581"/>
              <a:gd name="connsiteY3" fmla="*/ 155751 h 1571801"/>
              <a:gd name="connsiteX4" fmla="*/ 1482726 w 1710581"/>
              <a:gd name="connsiteY4" fmla="*/ 409751 h 1571801"/>
              <a:gd name="connsiteX5" fmla="*/ 1400174 w 1710581"/>
              <a:gd name="connsiteY5" fmla="*/ 660576 h 1571801"/>
              <a:gd name="connsiteX6" fmla="*/ 1136649 w 1710581"/>
              <a:gd name="connsiteY6" fmla="*/ 844727 h 1571801"/>
              <a:gd name="connsiteX7" fmla="*/ 1422399 w 1710581"/>
              <a:gd name="connsiteY7" fmla="*/ 1098727 h 1571801"/>
              <a:gd name="connsiteX8" fmla="*/ 1396999 w 1710581"/>
              <a:gd name="connsiteY8" fmla="*/ 924102 h 1571801"/>
              <a:gd name="connsiteX9" fmla="*/ 1530350 w 1710581"/>
              <a:gd name="connsiteY9" fmla="*/ 860601 h 1571801"/>
              <a:gd name="connsiteX10" fmla="*/ 1666874 w 1710581"/>
              <a:gd name="connsiteY10" fmla="*/ 908227 h 1571801"/>
              <a:gd name="connsiteX11" fmla="*/ 1695449 w 1710581"/>
              <a:gd name="connsiteY11" fmla="*/ 1441627 h 1571801"/>
              <a:gd name="connsiteX12" fmla="*/ 1228725 w 1710581"/>
              <a:gd name="connsiteY12" fmla="*/ 1343201 h 1571801"/>
              <a:gd name="connsiteX13" fmla="*/ 939800 w 1710581"/>
              <a:gd name="connsiteY13" fmla="*/ 984426 h 1571801"/>
              <a:gd name="connsiteX14" fmla="*/ 768350 w 1710581"/>
              <a:gd name="connsiteY14" fmla="*/ 1295576 h 1571801"/>
              <a:gd name="connsiteX15" fmla="*/ 311150 w 1710581"/>
              <a:gd name="connsiteY15" fmla="*/ 1571801 h 1571801"/>
              <a:gd name="connsiteX16" fmla="*/ 0 w 1710581"/>
              <a:gd name="connsiteY16" fmla="*/ 1038401 h 1571801"/>
              <a:gd name="connsiteX17" fmla="*/ 346075 w 1710581"/>
              <a:gd name="connsiteY17" fmla="*/ 431976 h 1571801"/>
              <a:gd name="connsiteX18" fmla="*/ 288924 w 1710581"/>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96999 w 1724370"/>
              <a:gd name="connsiteY8" fmla="*/ 924102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267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267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267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479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479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479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14732"/>
              <a:gd name="connsiteY0" fmla="*/ 184327 h 1571801"/>
              <a:gd name="connsiteX1" fmla="*/ 546099 w 1714732"/>
              <a:gd name="connsiteY1" fmla="*/ 225602 h 1571801"/>
              <a:gd name="connsiteX2" fmla="*/ 1171575 w 1714732"/>
              <a:gd name="connsiteY2" fmla="*/ 175 h 1571801"/>
              <a:gd name="connsiteX3" fmla="*/ 1651000 w 1714732"/>
              <a:gd name="connsiteY3" fmla="*/ 155751 h 1571801"/>
              <a:gd name="connsiteX4" fmla="*/ 1482726 w 1714732"/>
              <a:gd name="connsiteY4" fmla="*/ 409751 h 1571801"/>
              <a:gd name="connsiteX5" fmla="*/ 1400174 w 1714732"/>
              <a:gd name="connsiteY5" fmla="*/ 660576 h 1571801"/>
              <a:gd name="connsiteX6" fmla="*/ 1136649 w 1714732"/>
              <a:gd name="connsiteY6" fmla="*/ 844727 h 1571801"/>
              <a:gd name="connsiteX7" fmla="*/ 1422399 w 1714732"/>
              <a:gd name="connsiteY7" fmla="*/ 1098727 h 1571801"/>
              <a:gd name="connsiteX8" fmla="*/ 1377949 w 1714732"/>
              <a:gd name="connsiteY8" fmla="*/ 959027 h 1571801"/>
              <a:gd name="connsiteX9" fmla="*/ 1530350 w 1714732"/>
              <a:gd name="connsiteY9" fmla="*/ 847901 h 1571801"/>
              <a:gd name="connsiteX10" fmla="*/ 1682749 w 1714732"/>
              <a:gd name="connsiteY10" fmla="*/ 1035227 h 1571801"/>
              <a:gd name="connsiteX11" fmla="*/ 1695449 w 1714732"/>
              <a:gd name="connsiteY11" fmla="*/ 1441627 h 1571801"/>
              <a:gd name="connsiteX12" fmla="*/ 1228725 w 1714732"/>
              <a:gd name="connsiteY12" fmla="*/ 1343201 h 1571801"/>
              <a:gd name="connsiteX13" fmla="*/ 939800 w 1714732"/>
              <a:gd name="connsiteY13" fmla="*/ 984426 h 1571801"/>
              <a:gd name="connsiteX14" fmla="*/ 768350 w 1714732"/>
              <a:gd name="connsiteY14" fmla="*/ 1295576 h 1571801"/>
              <a:gd name="connsiteX15" fmla="*/ 311150 w 1714732"/>
              <a:gd name="connsiteY15" fmla="*/ 1571801 h 1571801"/>
              <a:gd name="connsiteX16" fmla="*/ 0 w 1714732"/>
              <a:gd name="connsiteY16" fmla="*/ 1038401 h 1571801"/>
              <a:gd name="connsiteX17" fmla="*/ 346075 w 1714732"/>
              <a:gd name="connsiteY17" fmla="*/ 431976 h 1571801"/>
              <a:gd name="connsiteX18" fmla="*/ 288924 w 1714732"/>
              <a:gd name="connsiteY18" fmla="*/ 184327 h 1571801"/>
              <a:gd name="connsiteX0" fmla="*/ 288924 w 1711685"/>
              <a:gd name="connsiteY0" fmla="*/ 184327 h 1571801"/>
              <a:gd name="connsiteX1" fmla="*/ 546099 w 1711685"/>
              <a:gd name="connsiteY1" fmla="*/ 225602 h 1571801"/>
              <a:gd name="connsiteX2" fmla="*/ 1171575 w 1711685"/>
              <a:gd name="connsiteY2" fmla="*/ 175 h 1571801"/>
              <a:gd name="connsiteX3" fmla="*/ 1651000 w 1711685"/>
              <a:gd name="connsiteY3" fmla="*/ 155751 h 1571801"/>
              <a:gd name="connsiteX4" fmla="*/ 1482726 w 1711685"/>
              <a:gd name="connsiteY4" fmla="*/ 409751 h 1571801"/>
              <a:gd name="connsiteX5" fmla="*/ 1400174 w 1711685"/>
              <a:gd name="connsiteY5" fmla="*/ 660576 h 1571801"/>
              <a:gd name="connsiteX6" fmla="*/ 1136649 w 1711685"/>
              <a:gd name="connsiteY6" fmla="*/ 844727 h 1571801"/>
              <a:gd name="connsiteX7" fmla="*/ 1422399 w 1711685"/>
              <a:gd name="connsiteY7" fmla="*/ 1098727 h 1571801"/>
              <a:gd name="connsiteX8" fmla="*/ 1377949 w 1711685"/>
              <a:gd name="connsiteY8" fmla="*/ 959027 h 1571801"/>
              <a:gd name="connsiteX9" fmla="*/ 1530350 w 1711685"/>
              <a:gd name="connsiteY9" fmla="*/ 847901 h 1571801"/>
              <a:gd name="connsiteX10" fmla="*/ 1682749 w 1711685"/>
              <a:gd name="connsiteY10" fmla="*/ 1035227 h 1571801"/>
              <a:gd name="connsiteX11" fmla="*/ 1695449 w 1711685"/>
              <a:gd name="connsiteY11" fmla="*/ 1441627 h 1571801"/>
              <a:gd name="connsiteX12" fmla="*/ 1228725 w 1711685"/>
              <a:gd name="connsiteY12" fmla="*/ 1343201 h 1571801"/>
              <a:gd name="connsiteX13" fmla="*/ 939800 w 1711685"/>
              <a:gd name="connsiteY13" fmla="*/ 984426 h 1571801"/>
              <a:gd name="connsiteX14" fmla="*/ 768350 w 1711685"/>
              <a:gd name="connsiteY14" fmla="*/ 1295576 h 1571801"/>
              <a:gd name="connsiteX15" fmla="*/ 311150 w 1711685"/>
              <a:gd name="connsiteY15" fmla="*/ 1571801 h 1571801"/>
              <a:gd name="connsiteX16" fmla="*/ 0 w 1711685"/>
              <a:gd name="connsiteY16" fmla="*/ 1038401 h 1571801"/>
              <a:gd name="connsiteX17" fmla="*/ 346075 w 1711685"/>
              <a:gd name="connsiteY17" fmla="*/ 431976 h 1571801"/>
              <a:gd name="connsiteX18" fmla="*/ 288924 w 1711685"/>
              <a:gd name="connsiteY18" fmla="*/ 184327 h 1571801"/>
              <a:gd name="connsiteX0" fmla="*/ 288924 w 1684472"/>
              <a:gd name="connsiteY0" fmla="*/ 184327 h 1571801"/>
              <a:gd name="connsiteX1" fmla="*/ 546099 w 1684472"/>
              <a:gd name="connsiteY1" fmla="*/ 225602 h 1571801"/>
              <a:gd name="connsiteX2" fmla="*/ 1171575 w 1684472"/>
              <a:gd name="connsiteY2" fmla="*/ 175 h 1571801"/>
              <a:gd name="connsiteX3" fmla="*/ 1651000 w 1684472"/>
              <a:gd name="connsiteY3" fmla="*/ 155751 h 1571801"/>
              <a:gd name="connsiteX4" fmla="*/ 1482726 w 1684472"/>
              <a:gd name="connsiteY4" fmla="*/ 409751 h 1571801"/>
              <a:gd name="connsiteX5" fmla="*/ 1400174 w 1684472"/>
              <a:gd name="connsiteY5" fmla="*/ 660576 h 1571801"/>
              <a:gd name="connsiteX6" fmla="*/ 1136649 w 1684472"/>
              <a:gd name="connsiteY6" fmla="*/ 844727 h 1571801"/>
              <a:gd name="connsiteX7" fmla="*/ 1422399 w 1684472"/>
              <a:gd name="connsiteY7" fmla="*/ 1098727 h 1571801"/>
              <a:gd name="connsiteX8" fmla="*/ 1377949 w 1684472"/>
              <a:gd name="connsiteY8" fmla="*/ 959027 h 1571801"/>
              <a:gd name="connsiteX9" fmla="*/ 1530350 w 1684472"/>
              <a:gd name="connsiteY9" fmla="*/ 847901 h 1571801"/>
              <a:gd name="connsiteX10" fmla="*/ 1682749 w 1684472"/>
              <a:gd name="connsiteY10" fmla="*/ 1035227 h 1571801"/>
              <a:gd name="connsiteX11" fmla="*/ 1603374 w 1684472"/>
              <a:gd name="connsiteY11" fmla="*/ 1308277 h 1571801"/>
              <a:gd name="connsiteX12" fmla="*/ 1228725 w 1684472"/>
              <a:gd name="connsiteY12" fmla="*/ 1343201 h 1571801"/>
              <a:gd name="connsiteX13" fmla="*/ 939800 w 1684472"/>
              <a:gd name="connsiteY13" fmla="*/ 984426 h 1571801"/>
              <a:gd name="connsiteX14" fmla="*/ 768350 w 1684472"/>
              <a:gd name="connsiteY14" fmla="*/ 1295576 h 1571801"/>
              <a:gd name="connsiteX15" fmla="*/ 311150 w 1684472"/>
              <a:gd name="connsiteY15" fmla="*/ 1571801 h 1571801"/>
              <a:gd name="connsiteX16" fmla="*/ 0 w 1684472"/>
              <a:gd name="connsiteY16" fmla="*/ 1038401 h 1571801"/>
              <a:gd name="connsiteX17" fmla="*/ 346075 w 1684472"/>
              <a:gd name="connsiteY17" fmla="*/ 431976 h 1571801"/>
              <a:gd name="connsiteX18" fmla="*/ 288924 w 1684472"/>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28725 w 1685117"/>
              <a:gd name="connsiteY12" fmla="*/ 1343201 h 1571801"/>
              <a:gd name="connsiteX13" fmla="*/ 939800 w 1685117"/>
              <a:gd name="connsiteY13" fmla="*/ 98442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28725 w 1685117"/>
              <a:gd name="connsiteY12" fmla="*/ 1343201 h 1571801"/>
              <a:gd name="connsiteX13" fmla="*/ 939800 w 1685117"/>
              <a:gd name="connsiteY13" fmla="*/ 98442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9800 w 1685117"/>
              <a:gd name="connsiteY13" fmla="*/ 98442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9800 w 1685117"/>
              <a:gd name="connsiteY13" fmla="*/ 98442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93750 w 1685117"/>
              <a:gd name="connsiteY14" fmla="*/ 130192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93750 w 1685117"/>
              <a:gd name="connsiteY14" fmla="*/ 130192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93750 w 1685117"/>
              <a:gd name="connsiteY14" fmla="*/ 130192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81326"/>
              <a:gd name="connsiteX1" fmla="*/ 546099 w 1685117"/>
              <a:gd name="connsiteY1" fmla="*/ 225602 h 1581326"/>
              <a:gd name="connsiteX2" fmla="*/ 1171575 w 1685117"/>
              <a:gd name="connsiteY2" fmla="*/ 175 h 1581326"/>
              <a:gd name="connsiteX3" fmla="*/ 1651000 w 1685117"/>
              <a:gd name="connsiteY3" fmla="*/ 155751 h 1581326"/>
              <a:gd name="connsiteX4" fmla="*/ 1482726 w 1685117"/>
              <a:gd name="connsiteY4" fmla="*/ 409751 h 1581326"/>
              <a:gd name="connsiteX5" fmla="*/ 1400174 w 1685117"/>
              <a:gd name="connsiteY5" fmla="*/ 660576 h 1581326"/>
              <a:gd name="connsiteX6" fmla="*/ 1136649 w 1685117"/>
              <a:gd name="connsiteY6" fmla="*/ 844727 h 1581326"/>
              <a:gd name="connsiteX7" fmla="*/ 1422399 w 1685117"/>
              <a:gd name="connsiteY7" fmla="*/ 1098727 h 1581326"/>
              <a:gd name="connsiteX8" fmla="*/ 1377949 w 1685117"/>
              <a:gd name="connsiteY8" fmla="*/ 959027 h 1581326"/>
              <a:gd name="connsiteX9" fmla="*/ 1530350 w 1685117"/>
              <a:gd name="connsiteY9" fmla="*/ 847901 h 1581326"/>
              <a:gd name="connsiteX10" fmla="*/ 1682749 w 1685117"/>
              <a:gd name="connsiteY10" fmla="*/ 1035227 h 1581326"/>
              <a:gd name="connsiteX11" fmla="*/ 1603374 w 1685117"/>
              <a:gd name="connsiteY11" fmla="*/ 1308277 h 1581326"/>
              <a:gd name="connsiteX12" fmla="*/ 1292225 w 1685117"/>
              <a:gd name="connsiteY12" fmla="*/ 1355901 h 1581326"/>
              <a:gd name="connsiteX13" fmla="*/ 930275 w 1685117"/>
              <a:gd name="connsiteY13" fmla="*/ 990776 h 1581326"/>
              <a:gd name="connsiteX14" fmla="*/ 793750 w 1685117"/>
              <a:gd name="connsiteY14" fmla="*/ 1301926 h 1581326"/>
              <a:gd name="connsiteX15" fmla="*/ 279400 w 1685117"/>
              <a:gd name="connsiteY15" fmla="*/ 1581326 h 1581326"/>
              <a:gd name="connsiteX16" fmla="*/ 0 w 1685117"/>
              <a:gd name="connsiteY16" fmla="*/ 1038401 h 1581326"/>
              <a:gd name="connsiteX17" fmla="*/ 346075 w 1685117"/>
              <a:gd name="connsiteY17" fmla="*/ 431976 h 1581326"/>
              <a:gd name="connsiteX18" fmla="*/ 288924 w 1685117"/>
              <a:gd name="connsiteY18" fmla="*/ 184327 h 1581326"/>
              <a:gd name="connsiteX0" fmla="*/ 288924 w 1685117"/>
              <a:gd name="connsiteY0" fmla="*/ 184327 h 1581326"/>
              <a:gd name="connsiteX1" fmla="*/ 546099 w 1685117"/>
              <a:gd name="connsiteY1" fmla="*/ 225602 h 1581326"/>
              <a:gd name="connsiteX2" fmla="*/ 1171575 w 1685117"/>
              <a:gd name="connsiteY2" fmla="*/ 175 h 1581326"/>
              <a:gd name="connsiteX3" fmla="*/ 1651000 w 1685117"/>
              <a:gd name="connsiteY3" fmla="*/ 155751 h 1581326"/>
              <a:gd name="connsiteX4" fmla="*/ 1482726 w 1685117"/>
              <a:gd name="connsiteY4" fmla="*/ 409751 h 1581326"/>
              <a:gd name="connsiteX5" fmla="*/ 1400174 w 1685117"/>
              <a:gd name="connsiteY5" fmla="*/ 660576 h 1581326"/>
              <a:gd name="connsiteX6" fmla="*/ 1136649 w 1685117"/>
              <a:gd name="connsiteY6" fmla="*/ 844727 h 1581326"/>
              <a:gd name="connsiteX7" fmla="*/ 1422399 w 1685117"/>
              <a:gd name="connsiteY7" fmla="*/ 1098727 h 1581326"/>
              <a:gd name="connsiteX8" fmla="*/ 1377949 w 1685117"/>
              <a:gd name="connsiteY8" fmla="*/ 959027 h 1581326"/>
              <a:gd name="connsiteX9" fmla="*/ 1530350 w 1685117"/>
              <a:gd name="connsiteY9" fmla="*/ 847901 h 1581326"/>
              <a:gd name="connsiteX10" fmla="*/ 1682749 w 1685117"/>
              <a:gd name="connsiteY10" fmla="*/ 1035227 h 1581326"/>
              <a:gd name="connsiteX11" fmla="*/ 1603374 w 1685117"/>
              <a:gd name="connsiteY11" fmla="*/ 1308277 h 1581326"/>
              <a:gd name="connsiteX12" fmla="*/ 1292225 w 1685117"/>
              <a:gd name="connsiteY12" fmla="*/ 1355901 h 1581326"/>
              <a:gd name="connsiteX13" fmla="*/ 930275 w 1685117"/>
              <a:gd name="connsiteY13" fmla="*/ 990776 h 1581326"/>
              <a:gd name="connsiteX14" fmla="*/ 793750 w 1685117"/>
              <a:gd name="connsiteY14" fmla="*/ 1301926 h 1581326"/>
              <a:gd name="connsiteX15" fmla="*/ 279400 w 1685117"/>
              <a:gd name="connsiteY15" fmla="*/ 1581326 h 1581326"/>
              <a:gd name="connsiteX16" fmla="*/ 0 w 1685117"/>
              <a:gd name="connsiteY16" fmla="*/ 1038401 h 1581326"/>
              <a:gd name="connsiteX17" fmla="*/ 346075 w 1685117"/>
              <a:gd name="connsiteY17" fmla="*/ 431976 h 1581326"/>
              <a:gd name="connsiteX18" fmla="*/ 288924 w 1685117"/>
              <a:gd name="connsiteY18" fmla="*/ 184327 h 1581326"/>
              <a:gd name="connsiteX0" fmla="*/ 288924 w 1685117"/>
              <a:gd name="connsiteY0" fmla="*/ 184327 h 1594026"/>
              <a:gd name="connsiteX1" fmla="*/ 546099 w 1685117"/>
              <a:gd name="connsiteY1" fmla="*/ 225602 h 1594026"/>
              <a:gd name="connsiteX2" fmla="*/ 1171575 w 1685117"/>
              <a:gd name="connsiteY2" fmla="*/ 175 h 1594026"/>
              <a:gd name="connsiteX3" fmla="*/ 1651000 w 1685117"/>
              <a:gd name="connsiteY3" fmla="*/ 155751 h 1594026"/>
              <a:gd name="connsiteX4" fmla="*/ 1482726 w 1685117"/>
              <a:gd name="connsiteY4" fmla="*/ 409751 h 1594026"/>
              <a:gd name="connsiteX5" fmla="*/ 1400174 w 1685117"/>
              <a:gd name="connsiteY5" fmla="*/ 660576 h 1594026"/>
              <a:gd name="connsiteX6" fmla="*/ 1136649 w 1685117"/>
              <a:gd name="connsiteY6" fmla="*/ 844727 h 1594026"/>
              <a:gd name="connsiteX7" fmla="*/ 1422399 w 1685117"/>
              <a:gd name="connsiteY7" fmla="*/ 1098727 h 1594026"/>
              <a:gd name="connsiteX8" fmla="*/ 1377949 w 1685117"/>
              <a:gd name="connsiteY8" fmla="*/ 959027 h 1594026"/>
              <a:gd name="connsiteX9" fmla="*/ 1530350 w 1685117"/>
              <a:gd name="connsiteY9" fmla="*/ 847901 h 1594026"/>
              <a:gd name="connsiteX10" fmla="*/ 1682749 w 1685117"/>
              <a:gd name="connsiteY10" fmla="*/ 1035227 h 1594026"/>
              <a:gd name="connsiteX11" fmla="*/ 1603374 w 1685117"/>
              <a:gd name="connsiteY11" fmla="*/ 1308277 h 1594026"/>
              <a:gd name="connsiteX12" fmla="*/ 1292225 w 1685117"/>
              <a:gd name="connsiteY12" fmla="*/ 1355901 h 1594026"/>
              <a:gd name="connsiteX13" fmla="*/ 930275 w 1685117"/>
              <a:gd name="connsiteY13" fmla="*/ 990776 h 1594026"/>
              <a:gd name="connsiteX14" fmla="*/ 793750 w 1685117"/>
              <a:gd name="connsiteY14" fmla="*/ 1301926 h 1594026"/>
              <a:gd name="connsiteX15" fmla="*/ 311150 w 1685117"/>
              <a:gd name="connsiteY15" fmla="*/ 1594026 h 1594026"/>
              <a:gd name="connsiteX16" fmla="*/ 0 w 1685117"/>
              <a:gd name="connsiteY16" fmla="*/ 1038401 h 1594026"/>
              <a:gd name="connsiteX17" fmla="*/ 346075 w 1685117"/>
              <a:gd name="connsiteY17" fmla="*/ 431976 h 1594026"/>
              <a:gd name="connsiteX18" fmla="*/ 288924 w 1685117"/>
              <a:gd name="connsiteY18" fmla="*/ 184327 h 1594026"/>
              <a:gd name="connsiteX0" fmla="*/ 288924 w 1685117"/>
              <a:gd name="connsiteY0" fmla="*/ 184327 h 1594026"/>
              <a:gd name="connsiteX1" fmla="*/ 546099 w 1685117"/>
              <a:gd name="connsiteY1" fmla="*/ 225602 h 1594026"/>
              <a:gd name="connsiteX2" fmla="*/ 1171575 w 1685117"/>
              <a:gd name="connsiteY2" fmla="*/ 175 h 1594026"/>
              <a:gd name="connsiteX3" fmla="*/ 1651000 w 1685117"/>
              <a:gd name="connsiteY3" fmla="*/ 155751 h 1594026"/>
              <a:gd name="connsiteX4" fmla="*/ 1482726 w 1685117"/>
              <a:gd name="connsiteY4" fmla="*/ 409751 h 1594026"/>
              <a:gd name="connsiteX5" fmla="*/ 1400174 w 1685117"/>
              <a:gd name="connsiteY5" fmla="*/ 660576 h 1594026"/>
              <a:gd name="connsiteX6" fmla="*/ 1136649 w 1685117"/>
              <a:gd name="connsiteY6" fmla="*/ 844727 h 1594026"/>
              <a:gd name="connsiteX7" fmla="*/ 1422399 w 1685117"/>
              <a:gd name="connsiteY7" fmla="*/ 1098727 h 1594026"/>
              <a:gd name="connsiteX8" fmla="*/ 1377949 w 1685117"/>
              <a:gd name="connsiteY8" fmla="*/ 959027 h 1594026"/>
              <a:gd name="connsiteX9" fmla="*/ 1530350 w 1685117"/>
              <a:gd name="connsiteY9" fmla="*/ 847901 h 1594026"/>
              <a:gd name="connsiteX10" fmla="*/ 1682749 w 1685117"/>
              <a:gd name="connsiteY10" fmla="*/ 1035227 h 1594026"/>
              <a:gd name="connsiteX11" fmla="*/ 1603374 w 1685117"/>
              <a:gd name="connsiteY11" fmla="*/ 1308277 h 1594026"/>
              <a:gd name="connsiteX12" fmla="*/ 1292225 w 1685117"/>
              <a:gd name="connsiteY12" fmla="*/ 1355901 h 1594026"/>
              <a:gd name="connsiteX13" fmla="*/ 930275 w 1685117"/>
              <a:gd name="connsiteY13" fmla="*/ 990776 h 1594026"/>
              <a:gd name="connsiteX14" fmla="*/ 793750 w 1685117"/>
              <a:gd name="connsiteY14" fmla="*/ 1301926 h 1594026"/>
              <a:gd name="connsiteX15" fmla="*/ 311150 w 1685117"/>
              <a:gd name="connsiteY15" fmla="*/ 1594026 h 1594026"/>
              <a:gd name="connsiteX16" fmla="*/ 0 w 1685117"/>
              <a:gd name="connsiteY16" fmla="*/ 1038401 h 1594026"/>
              <a:gd name="connsiteX17" fmla="*/ 346075 w 1685117"/>
              <a:gd name="connsiteY17" fmla="*/ 431976 h 1594026"/>
              <a:gd name="connsiteX18" fmla="*/ 288924 w 1685117"/>
              <a:gd name="connsiteY18" fmla="*/ 184327 h 1594026"/>
              <a:gd name="connsiteX0" fmla="*/ 225424 w 1621617"/>
              <a:gd name="connsiteY0" fmla="*/ 184327 h 1594026"/>
              <a:gd name="connsiteX1" fmla="*/ 482599 w 1621617"/>
              <a:gd name="connsiteY1" fmla="*/ 225602 h 1594026"/>
              <a:gd name="connsiteX2" fmla="*/ 1108075 w 1621617"/>
              <a:gd name="connsiteY2" fmla="*/ 175 h 1594026"/>
              <a:gd name="connsiteX3" fmla="*/ 1587500 w 1621617"/>
              <a:gd name="connsiteY3" fmla="*/ 155751 h 1594026"/>
              <a:gd name="connsiteX4" fmla="*/ 1419226 w 1621617"/>
              <a:gd name="connsiteY4" fmla="*/ 409751 h 1594026"/>
              <a:gd name="connsiteX5" fmla="*/ 1336674 w 1621617"/>
              <a:gd name="connsiteY5" fmla="*/ 660576 h 1594026"/>
              <a:gd name="connsiteX6" fmla="*/ 1073149 w 1621617"/>
              <a:gd name="connsiteY6" fmla="*/ 844727 h 1594026"/>
              <a:gd name="connsiteX7" fmla="*/ 1358899 w 1621617"/>
              <a:gd name="connsiteY7" fmla="*/ 1098727 h 1594026"/>
              <a:gd name="connsiteX8" fmla="*/ 1314449 w 1621617"/>
              <a:gd name="connsiteY8" fmla="*/ 959027 h 1594026"/>
              <a:gd name="connsiteX9" fmla="*/ 1466850 w 1621617"/>
              <a:gd name="connsiteY9" fmla="*/ 847901 h 1594026"/>
              <a:gd name="connsiteX10" fmla="*/ 1619249 w 1621617"/>
              <a:gd name="connsiteY10" fmla="*/ 1035227 h 1594026"/>
              <a:gd name="connsiteX11" fmla="*/ 1539874 w 1621617"/>
              <a:gd name="connsiteY11" fmla="*/ 1308277 h 1594026"/>
              <a:gd name="connsiteX12" fmla="*/ 1228725 w 1621617"/>
              <a:gd name="connsiteY12" fmla="*/ 1355901 h 1594026"/>
              <a:gd name="connsiteX13" fmla="*/ 866775 w 1621617"/>
              <a:gd name="connsiteY13" fmla="*/ 990776 h 1594026"/>
              <a:gd name="connsiteX14" fmla="*/ 730250 w 1621617"/>
              <a:gd name="connsiteY14" fmla="*/ 1301926 h 1594026"/>
              <a:gd name="connsiteX15" fmla="*/ 247650 w 1621617"/>
              <a:gd name="connsiteY15" fmla="*/ 1594026 h 1594026"/>
              <a:gd name="connsiteX16" fmla="*/ 0 w 1621617"/>
              <a:gd name="connsiteY16" fmla="*/ 1044751 h 1594026"/>
              <a:gd name="connsiteX17" fmla="*/ 282575 w 1621617"/>
              <a:gd name="connsiteY17" fmla="*/ 431976 h 1594026"/>
              <a:gd name="connsiteX18" fmla="*/ 225424 w 1621617"/>
              <a:gd name="connsiteY18" fmla="*/ 184327 h 1594026"/>
              <a:gd name="connsiteX0" fmla="*/ 225424 w 1621617"/>
              <a:gd name="connsiteY0" fmla="*/ 184327 h 1594026"/>
              <a:gd name="connsiteX1" fmla="*/ 482599 w 1621617"/>
              <a:gd name="connsiteY1" fmla="*/ 225602 h 1594026"/>
              <a:gd name="connsiteX2" fmla="*/ 1108075 w 1621617"/>
              <a:gd name="connsiteY2" fmla="*/ 175 h 1594026"/>
              <a:gd name="connsiteX3" fmla="*/ 1587500 w 1621617"/>
              <a:gd name="connsiteY3" fmla="*/ 155751 h 1594026"/>
              <a:gd name="connsiteX4" fmla="*/ 1419226 w 1621617"/>
              <a:gd name="connsiteY4" fmla="*/ 409751 h 1594026"/>
              <a:gd name="connsiteX5" fmla="*/ 1336674 w 1621617"/>
              <a:gd name="connsiteY5" fmla="*/ 660576 h 1594026"/>
              <a:gd name="connsiteX6" fmla="*/ 1073149 w 1621617"/>
              <a:gd name="connsiteY6" fmla="*/ 844727 h 1594026"/>
              <a:gd name="connsiteX7" fmla="*/ 1358899 w 1621617"/>
              <a:gd name="connsiteY7" fmla="*/ 1098727 h 1594026"/>
              <a:gd name="connsiteX8" fmla="*/ 1314449 w 1621617"/>
              <a:gd name="connsiteY8" fmla="*/ 959027 h 1594026"/>
              <a:gd name="connsiteX9" fmla="*/ 1466850 w 1621617"/>
              <a:gd name="connsiteY9" fmla="*/ 847901 h 1594026"/>
              <a:gd name="connsiteX10" fmla="*/ 1619249 w 1621617"/>
              <a:gd name="connsiteY10" fmla="*/ 1035227 h 1594026"/>
              <a:gd name="connsiteX11" fmla="*/ 1539874 w 1621617"/>
              <a:gd name="connsiteY11" fmla="*/ 1308277 h 1594026"/>
              <a:gd name="connsiteX12" fmla="*/ 1228725 w 1621617"/>
              <a:gd name="connsiteY12" fmla="*/ 1355901 h 1594026"/>
              <a:gd name="connsiteX13" fmla="*/ 866775 w 1621617"/>
              <a:gd name="connsiteY13" fmla="*/ 990776 h 1594026"/>
              <a:gd name="connsiteX14" fmla="*/ 730250 w 1621617"/>
              <a:gd name="connsiteY14" fmla="*/ 1301926 h 1594026"/>
              <a:gd name="connsiteX15" fmla="*/ 247650 w 1621617"/>
              <a:gd name="connsiteY15" fmla="*/ 1594026 h 1594026"/>
              <a:gd name="connsiteX16" fmla="*/ 0 w 1621617"/>
              <a:gd name="connsiteY16" fmla="*/ 1044751 h 1594026"/>
              <a:gd name="connsiteX17" fmla="*/ 282575 w 1621617"/>
              <a:gd name="connsiteY17" fmla="*/ 431976 h 1594026"/>
              <a:gd name="connsiteX18" fmla="*/ 225424 w 1621617"/>
              <a:gd name="connsiteY18" fmla="*/ 184327 h 1594026"/>
              <a:gd name="connsiteX0" fmla="*/ 225424 w 1621617"/>
              <a:gd name="connsiteY0" fmla="*/ 184327 h 1594026"/>
              <a:gd name="connsiteX1" fmla="*/ 482599 w 1621617"/>
              <a:gd name="connsiteY1" fmla="*/ 225602 h 1594026"/>
              <a:gd name="connsiteX2" fmla="*/ 1108075 w 1621617"/>
              <a:gd name="connsiteY2" fmla="*/ 175 h 1594026"/>
              <a:gd name="connsiteX3" fmla="*/ 1587500 w 1621617"/>
              <a:gd name="connsiteY3" fmla="*/ 155751 h 1594026"/>
              <a:gd name="connsiteX4" fmla="*/ 1419226 w 1621617"/>
              <a:gd name="connsiteY4" fmla="*/ 409751 h 1594026"/>
              <a:gd name="connsiteX5" fmla="*/ 1336674 w 1621617"/>
              <a:gd name="connsiteY5" fmla="*/ 660576 h 1594026"/>
              <a:gd name="connsiteX6" fmla="*/ 1073149 w 1621617"/>
              <a:gd name="connsiteY6" fmla="*/ 844727 h 1594026"/>
              <a:gd name="connsiteX7" fmla="*/ 1358899 w 1621617"/>
              <a:gd name="connsiteY7" fmla="*/ 1098727 h 1594026"/>
              <a:gd name="connsiteX8" fmla="*/ 1314449 w 1621617"/>
              <a:gd name="connsiteY8" fmla="*/ 959027 h 1594026"/>
              <a:gd name="connsiteX9" fmla="*/ 1466850 w 1621617"/>
              <a:gd name="connsiteY9" fmla="*/ 847901 h 1594026"/>
              <a:gd name="connsiteX10" fmla="*/ 1619249 w 1621617"/>
              <a:gd name="connsiteY10" fmla="*/ 1035227 h 1594026"/>
              <a:gd name="connsiteX11" fmla="*/ 1539874 w 1621617"/>
              <a:gd name="connsiteY11" fmla="*/ 1308277 h 1594026"/>
              <a:gd name="connsiteX12" fmla="*/ 1228725 w 1621617"/>
              <a:gd name="connsiteY12" fmla="*/ 1355901 h 1594026"/>
              <a:gd name="connsiteX13" fmla="*/ 866775 w 1621617"/>
              <a:gd name="connsiteY13" fmla="*/ 990776 h 1594026"/>
              <a:gd name="connsiteX14" fmla="*/ 730250 w 1621617"/>
              <a:gd name="connsiteY14" fmla="*/ 1301926 h 1594026"/>
              <a:gd name="connsiteX15" fmla="*/ 247650 w 1621617"/>
              <a:gd name="connsiteY15" fmla="*/ 1594026 h 1594026"/>
              <a:gd name="connsiteX16" fmla="*/ 0 w 1621617"/>
              <a:gd name="connsiteY16" fmla="*/ 1044751 h 1594026"/>
              <a:gd name="connsiteX17" fmla="*/ 282575 w 1621617"/>
              <a:gd name="connsiteY17" fmla="*/ 431976 h 1594026"/>
              <a:gd name="connsiteX18" fmla="*/ 225424 w 1621617"/>
              <a:gd name="connsiteY18" fmla="*/ 184327 h 1594026"/>
              <a:gd name="connsiteX0" fmla="*/ 203199 w 1599392"/>
              <a:gd name="connsiteY0" fmla="*/ 184327 h 1594026"/>
              <a:gd name="connsiteX1" fmla="*/ 460374 w 1599392"/>
              <a:gd name="connsiteY1" fmla="*/ 225602 h 1594026"/>
              <a:gd name="connsiteX2" fmla="*/ 1085850 w 1599392"/>
              <a:gd name="connsiteY2" fmla="*/ 175 h 1594026"/>
              <a:gd name="connsiteX3" fmla="*/ 1565275 w 1599392"/>
              <a:gd name="connsiteY3" fmla="*/ 155751 h 1594026"/>
              <a:gd name="connsiteX4" fmla="*/ 1397001 w 1599392"/>
              <a:gd name="connsiteY4" fmla="*/ 409751 h 1594026"/>
              <a:gd name="connsiteX5" fmla="*/ 1314449 w 1599392"/>
              <a:gd name="connsiteY5" fmla="*/ 660576 h 1594026"/>
              <a:gd name="connsiteX6" fmla="*/ 1050924 w 1599392"/>
              <a:gd name="connsiteY6" fmla="*/ 844727 h 1594026"/>
              <a:gd name="connsiteX7" fmla="*/ 1336674 w 1599392"/>
              <a:gd name="connsiteY7" fmla="*/ 1098727 h 1594026"/>
              <a:gd name="connsiteX8" fmla="*/ 1292224 w 1599392"/>
              <a:gd name="connsiteY8" fmla="*/ 959027 h 1594026"/>
              <a:gd name="connsiteX9" fmla="*/ 1444625 w 1599392"/>
              <a:gd name="connsiteY9" fmla="*/ 847901 h 1594026"/>
              <a:gd name="connsiteX10" fmla="*/ 1597024 w 1599392"/>
              <a:gd name="connsiteY10" fmla="*/ 1035227 h 1594026"/>
              <a:gd name="connsiteX11" fmla="*/ 1517649 w 1599392"/>
              <a:gd name="connsiteY11" fmla="*/ 1308277 h 1594026"/>
              <a:gd name="connsiteX12" fmla="*/ 1206500 w 1599392"/>
              <a:gd name="connsiteY12" fmla="*/ 1355901 h 1594026"/>
              <a:gd name="connsiteX13" fmla="*/ 844550 w 1599392"/>
              <a:gd name="connsiteY13" fmla="*/ 990776 h 1594026"/>
              <a:gd name="connsiteX14" fmla="*/ 708025 w 1599392"/>
              <a:gd name="connsiteY14" fmla="*/ 1301926 h 1594026"/>
              <a:gd name="connsiteX15" fmla="*/ 225425 w 1599392"/>
              <a:gd name="connsiteY15" fmla="*/ 1594026 h 1594026"/>
              <a:gd name="connsiteX16" fmla="*/ 0 w 1599392"/>
              <a:gd name="connsiteY16" fmla="*/ 1047926 h 1594026"/>
              <a:gd name="connsiteX17" fmla="*/ 260350 w 1599392"/>
              <a:gd name="connsiteY17" fmla="*/ 431976 h 1594026"/>
              <a:gd name="connsiteX18" fmla="*/ 203199 w 1599392"/>
              <a:gd name="connsiteY18" fmla="*/ 184327 h 1594026"/>
              <a:gd name="connsiteX0" fmla="*/ 203199 w 1599392"/>
              <a:gd name="connsiteY0" fmla="*/ 184327 h 1594026"/>
              <a:gd name="connsiteX1" fmla="*/ 460374 w 1599392"/>
              <a:gd name="connsiteY1" fmla="*/ 225602 h 1594026"/>
              <a:gd name="connsiteX2" fmla="*/ 1085850 w 1599392"/>
              <a:gd name="connsiteY2" fmla="*/ 175 h 1594026"/>
              <a:gd name="connsiteX3" fmla="*/ 1565275 w 1599392"/>
              <a:gd name="connsiteY3" fmla="*/ 155751 h 1594026"/>
              <a:gd name="connsiteX4" fmla="*/ 1397001 w 1599392"/>
              <a:gd name="connsiteY4" fmla="*/ 409751 h 1594026"/>
              <a:gd name="connsiteX5" fmla="*/ 1314449 w 1599392"/>
              <a:gd name="connsiteY5" fmla="*/ 660576 h 1594026"/>
              <a:gd name="connsiteX6" fmla="*/ 1050924 w 1599392"/>
              <a:gd name="connsiteY6" fmla="*/ 844727 h 1594026"/>
              <a:gd name="connsiteX7" fmla="*/ 1336674 w 1599392"/>
              <a:gd name="connsiteY7" fmla="*/ 1098727 h 1594026"/>
              <a:gd name="connsiteX8" fmla="*/ 1292224 w 1599392"/>
              <a:gd name="connsiteY8" fmla="*/ 959027 h 1594026"/>
              <a:gd name="connsiteX9" fmla="*/ 1444625 w 1599392"/>
              <a:gd name="connsiteY9" fmla="*/ 847901 h 1594026"/>
              <a:gd name="connsiteX10" fmla="*/ 1597024 w 1599392"/>
              <a:gd name="connsiteY10" fmla="*/ 1035227 h 1594026"/>
              <a:gd name="connsiteX11" fmla="*/ 1517649 w 1599392"/>
              <a:gd name="connsiteY11" fmla="*/ 1308277 h 1594026"/>
              <a:gd name="connsiteX12" fmla="*/ 1206500 w 1599392"/>
              <a:gd name="connsiteY12" fmla="*/ 1355901 h 1594026"/>
              <a:gd name="connsiteX13" fmla="*/ 844550 w 1599392"/>
              <a:gd name="connsiteY13" fmla="*/ 990776 h 1594026"/>
              <a:gd name="connsiteX14" fmla="*/ 708025 w 1599392"/>
              <a:gd name="connsiteY14" fmla="*/ 1301926 h 1594026"/>
              <a:gd name="connsiteX15" fmla="*/ 225425 w 1599392"/>
              <a:gd name="connsiteY15" fmla="*/ 1594026 h 1594026"/>
              <a:gd name="connsiteX16" fmla="*/ 0 w 1599392"/>
              <a:gd name="connsiteY16" fmla="*/ 1047926 h 1594026"/>
              <a:gd name="connsiteX17" fmla="*/ 260350 w 1599392"/>
              <a:gd name="connsiteY17" fmla="*/ 431976 h 1594026"/>
              <a:gd name="connsiteX18" fmla="*/ 203199 w 1599392"/>
              <a:gd name="connsiteY18" fmla="*/ 184327 h 1594026"/>
              <a:gd name="connsiteX0" fmla="*/ 203199 w 1599392"/>
              <a:gd name="connsiteY0" fmla="*/ 184327 h 1594026"/>
              <a:gd name="connsiteX1" fmla="*/ 460374 w 1599392"/>
              <a:gd name="connsiteY1" fmla="*/ 225602 h 1594026"/>
              <a:gd name="connsiteX2" fmla="*/ 1085850 w 1599392"/>
              <a:gd name="connsiteY2" fmla="*/ 175 h 1594026"/>
              <a:gd name="connsiteX3" fmla="*/ 1565275 w 1599392"/>
              <a:gd name="connsiteY3" fmla="*/ 155751 h 1594026"/>
              <a:gd name="connsiteX4" fmla="*/ 1397001 w 1599392"/>
              <a:gd name="connsiteY4" fmla="*/ 409751 h 1594026"/>
              <a:gd name="connsiteX5" fmla="*/ 1314449 w 1599392"/>
              <a:gd name="connsiteY5" fmla="*/ 660576 h 1594026"/>
              <a:gd name="connsiteX6" fmla="*/ 1050924 w 1599392"/>
              <a:gd name="connsiteY6" fmla="*/ 844727 h 1594026"/>
              <a:gd name="connsiteX7" fmla="*/ 1336674 w 1599392"/>
              <a:gd name="connsiteY7" fmla="*/ 1098727 h 1594026"/>
              <a:gd name="connsiteX8" fmla="*/ 1292224 w 1599392"/>
              <a:gd name="connsiteY8" fmla="*/ 959027 h 1594026"/>
              <a:gd name="connsiteX9" fmla="*/ 1444625 w 1599392"/>
              <a:gd name="connsiteY9" fmla="*/ 847901 h 1594026"/>
              <a:gd name="connsiteX10" fmla="*/ 1597024 w 1599392"/>
              <a:gd name="connsiteY10" fmla="*/ 1035227 h 1594026"/>
              <a:gd name="connsiteX11" fmla="*/ 1517649 w 1599392"/>
              <a:gd name="connsiteY11" fmla="*/ 1308277 h 1594026"/>
              <a:gd name="connsiteX12" fmla="*/ 1206500 w 1599392"/>
              <a:gd name="connsiteY12" fmla="*/ 1355901 h 1594026"/>
              <a:gd name="connsiteX13" fmla="*/ 844550 w 1599392"/>
              <a:gd name="connsiteY13" fmla="*/ 990776 h 1594026"/>
              <a:gd name="connsiteX14" fmla="*/ 708025 w 1599392"/>
              <a:gd name="connsiteY14" fmla="*/ 1301926 h 1594026"/>
              <a:gd name="connsiteX15" fmla="*/ 225425 w 1599392"/>
              <a:gd name="connsiteY15" fmla="*/ 1594026 h 1594026"/>
              <a:gd name="connsiteX16" fmla="*/ 0 w 1599392"/>
              <a:gd name="connsiteY16" fmla="*/ 1047926 h 1594026"/>
              <a:gd name="connsiteX17" fmla="*/ 260350 w 1599392"/>
              <a:gd name="connsiteY17" fmla="*/ 431976 h 1594026"/>
              <a:gd name="connsiteX18" fmla="*/ 203199 w 1599392"/>
              <a:gd name="connsiteY18" fmla="*/ 184327 h 159402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4550 w 1599392"/>
              <a:gd name="connsiteY13" fmla="*/ 990776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603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603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603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603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89049 w 1599392"/>
              <a:gd name="connsiteY8" fmla="*/ 9717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600551"/>
              <a:gd name="connsiteY0" fmla="*/ 184327 h 1574976"/>
              <a:gd name="connsiteX1" fmla="*/ 460374 w 1600551"/>
              <a:gd name="connsiteY1" fmla="*/ 225602 h 1574976"/>
              <a:gd name="connsiteX2" fmla="*/ 1085850 w 1600551"/>
              <a:gd name="connsiteY2" fmla="*/ 175 h 1574976"/>
              <a:gd name="connsiteX3" fmla="*/ 1565275 w 1600551"/>
              <a:gd name="connsiteY3" fmla="*/ 155751 h 1574976"/>
              <a:gd name="connsiteX4" fmla="*/ 1397001 w 1600551"/>
              <a:gd name="connsiteY4" fmla="*/ 409751 h 1574976"/>
              <a:gd name="connsiteX5" fmla="*/ 1314449 w 1600551"/>
              <a:gd name="connsiteY5" fmla="*/ 660576 h 1574976"/>
              <a:gd name="connsiteX6" fmla="*/ 1035049 w 1600551"/>
              <a:gd name="connsiteY6" fmla="*/ 838377 h 1574976"/>
              <a:gd name="connsiteX7" fmla="*/ 1346199 w 1600551"/>
              <a:gd name="connsiteY7" fmla="*/ 1114602 h 1574976"/>
              <a:gd name="connsiteX8" fmla="*/ 1289049 w 1600551"/>
              <a:gd name="connsiteY8" fmla="*/ 971727 h 1574976"/>
              <a:gd name="connsiteX9" fmla="*/ 1422400 w 1600551"/>
              <a:gd name="connsiteY9" fmla="*/ 844726 h 1574976"/>
              <a:gd name="connsiteX10" fmla="*/ 1597024 w 1600551"/>
              <a:gd name="connsiteY10" fmla="*/ 1035227 h 1574976"/>
              <a:gd name="connsiteX11" fmla="*/ 1517649 w 1600551"/>
              <a:gd name="connsiteY11" fmla="*/ 1308277 h 1574976"/>
              <a:gd name="connsiteX12" fmla="*/ 1206500 w 1600551"/>
              <a:gd name="connsiteY12" fmla="*/ 1355901 h 1574976"/>
              <a:gd name="connsiteX13" fmla="*/ 841375 w 1600551"/>
              <a:gd name="connsiteY13" fmla="*/ 1013001 h 1574976"/>
              <a:gd name="connsiteX14" fmla="*/ 708025 w 1600551"/>
              <a:gd name="connsiteY14" fmla="*/ 1301926 h 1574976"/>
              <a:gd name="connsiteX15" fmla="*/ 209550 w 1600551"/>
              <a:gd name="connsiteY15" fmla="*/ 1574976 h 1574976"/>
              <a:gd name="connsiteX16" fmla="*/ 0 w 1600551"/>
              <a:gd name="connsiteY16" fmla="*/ 1047926 h 1574976"/>
              <a:gd name="connsiteX17" fmla="*/ 247650 w 1600551"/>
              <a:gd name="connsiteY17" fmla="*/ 431976 h 1574976"/>
              <a:gd name="connsiteX18" fmla="*/ 203199 w 1600551"/>
              <a:gd name="connsiteY18" fmla="*/ 184327 h 1574976"/>
              <a:gd name="connsiteX0" fmla="*/ 203199 w 1600551"/>
              <a:gd name="connsiteY0" fmla="*/ 184327 h 1574976"/>
              <a:gd name="connsiteX1" fmla="*/ 460374 w 1600551"/>
              <a:gd name="connsiteY1" fmla="*/ 225602 h 1574976"/>
              <a:gd name="connsiteX2" fmla="*/ 1085850 w 1600551"/>
              <a:gd name="connsiteY2" fmla="*/ 175 h 1574976"/>
              <a:gd name="connsiteX3" fmla="*/ 1565275 w 1600551"/>
              <a:gd name="connsiteY3" fmla="*/ 155751 h 1574976"/>
              <a:gd name="connsiteX4" fmla="*/ 1397001 w 1600551"/>
              <a:gd name="connsiteY4" fmla="*/ 409751 h 1574976"/>
              <a:gd name="connsiteX5" fmla="*/ 1314449 w 1600551"/>
              <a:gd name="connsiteY5" fmla="*/ 660576 h 1574976"/>
              <a:gd name="connsiteX6" fmla="*/ 1035049 w 1600551"/>
              <a:gd name="connsiteY6" fmla="*/ 838377 h 1574976"/>
              <a:gd name="connsiteX7" fmla="*/ 1346199 w 1600551"/>
              <a:gd name="connsiteY7" fmla="*/ 1114602 h 1574976"/>
              <a:gd name="connsiteX8" fmla="*/ 1289049 w 1600551"/>
              <a:gd name="connsiteY8" fmla="*/ 971727 h 1574976"/>
              <a:gd name="connsiteX9" fmla="*/ 1422400 w 1600551"/>
              <a:gd name="connsiteY9" fmla="*/ 844726 h 1574976"/>
              <a:gd name="connsiteX10" fmla="*/ 1597024 w 1600551"/>
              <a:gd name="connsiteY10" fmla="*/ 1035227 h 1574976"/>
              <a:gd name="connsiteX11" fmla="*/ 1517649 w 1600551"/>
              <a:gd name="connsiteY11" fmla="*/ 1308277 h 1574976"/>
              <a:gd name="connsiteX12" fmla="*/ 1206500 w 1600551"/>
              <a:gd name="connsiteY12" fmla="*/ 1355901 h 1574976"/>
              <a:gd name="connsiteX13" fmla="*/ 841375 w 1600551"/>
              <a:gd name="connsiteY13" fmla="*/ 1013001 h 1574976"/>
              <a:gd name="connsiteX14" fmla="*/ 708025 w 1600551"/>
              <a:gd name="connsiteY14" fmla="*/ 1301926 h 1574976"/>
              <a:gd name="connsiteX15" fmla="*/ 209550 w 1600551"/>
              <a:gd name="connsiteY15" fmla="*/ 1574976 h 1574976"/>
              <a:gd name="connsiteX16" fmla="*/ 0 w 1600551"/>
              <a:gd name="connsiteY16" fmla="*/ 1047926 h 1574976"/>
              <a:gd name="connsiteX17" fmla="*/ 247650 w 1600551"/>
              <a:gd name="connsiteY17" fmla="*/ 431976 h 1574976"/>
              <a:gd name="connsiteX18" fmla="*/ 203199 w 1600551"/>
              <a:gd name="connsiteY18" fmla="*/ 184327 h 1574976"/>
              <a:gd name="connsiteX0" fmla="*/ 203199 w 1600551"/>
              <a:gd name="connsiteY0" fmla="*/ 184327 h 1574976"/>
              <a:gd name="connsiteX1" fmla="*/ 460374 w 1600551"/>
              <a:gd name="connsiteY1" fmla="*/ 225602 h 1574976"/>
              <a:gd name="connsiteX2" fmla="*/ 1085850 w 1600551"/>
              <a:gd name="connsiteY2" fmla="*/ 175 h 1574976"/>
              <a:gd name="connsiteX3" fmla="*/ 1565275 w 1600551"/>
              <a:gd name="connsiteY3" fmla="*/ 155751 h 1574976"/>
              <a:gd name="connsiteX4" fmla="*/ 1397001 w 1600551"/>
              <a:gd name="connsiteY4" fmla="*/ 409751 h 1574976"/>
              <a:gd name="connsiteX5" fmla="*/ 1314449 w 1600551"/>
              <a:gd name="connsiteY5" fmla="*/ 660576 h 1574976"/>
              <a:gd name="connsiteX6" fmla="*/ 1035049 w 1600551"/>
              <a:gd name="connsiteY6" fmla="*/ 838377 h 1574976"/>
              <a:gd name="connsiteX7" fmla="*/ 1346199 w 1600551"/>
              <a:gd name="connsiteY7" fmla="*/ 1114602 h 1574976"/>
              <a:gd name="connsiteX8" fmla="*/ 1289049 w 1600551"/>
              <a:gd name="connsiteY8" fmla="*/ 971727 h 1574976"/>
              <a:gd name="connsiteX9" fmla="*/ 1422400 w 1600551"/>
              <a:gd name="connsiteY9" fmla="*/ 844726 h 1574976"/>
              <a:gd name="connsiteX10" fmla="*/ 1597024 w 1600551"/>
              <a:gd name="connsiteY10" fmla="*/ 1035227 h 1574976"/>
              <a:gd name="connsiteX11" fmla="*/ 1517649 w 1600551"/>
              <a:gd name="connsiteY11" fmla="*/ 1308277 h 1574976"/>
              <a:gd name="connsiteX12" fmla="*/ 1206500 w 1600551"/>
              <a:gd name="connsiteY12" fmla="*/ 1355901 h 1574976"/>
              <a:gd name="connsiteX13" fmla="*/ 841375 w 1600551"/>
              <a:gd name="connsiteY13" fmla="*/ 1013001 h 1574976"/>
              <a:gd name="connsiteX14" fmla="*/ 708025 w 1600551"/>
              <a:gd name="connsiteY14" fmla="*/ 1301926 h 1574976"/>
              <a:gd name="connsiteX15" fmla="*/ 209550 w 1600551"/>
              <a:gd name="connsiteY15" fmla="*/ 1574976 h 1574976"/>
              <a:gd name="connsiteX16" fmla="*/ 0 w 1600551"/>
              <a:gd name="connsiteY16" fmla="*/ 1047926 h 1574976"/>
              <a:gd name="connsiteX17" fmla="*/ 247650 w 1600551"/>
              <a:gd name="connsiteY17" fmla="*/ 431976 h 1574976"/>
              <a:gd name="connsiteX18" fmla="*/ 203199 w 1600551"/>
              <a:gd name="connsiteY18" fmla="*/ 184327 h 1574976"/>
              <a:gd name="connsiteX0" fmla="*/ 203199 w 1600551"/>
              <a:gd name="connsiteY0" fmla="*/ 184327 h 1574976"/>
              <a:gd name="connsiteX1" fmla="*/ 460374 w 1600551"/>
              <a:gd name="connsiteY1" fmla="*/ 225602 h 1574976"/>
              <a:gd name="connsiteX2" fmla="*/ 1085850 w 1600551"/>
              <a:gd name="connsiteY2" fmla="*/ 175 h 1574976"/>
              <a:gd name="connsiteX3" fmla="*/ 1565275 w 1600551"/>
              <a:gd name="connsiteY3" fmla="*/ 155751 h 1574976"/>
              <a:gd name="connsiteX4" fmla="*/ 1397001 w 1600551"/>
              <a:gd name="connsiteY4" fmla="*/ 409751 h 1574976"/>
              <a:gd name="connsiteX5" fmla="*/ 1314449 w 1600551"/>
              <a:gd name="connsiteY5" fmla="*/ 660576 h 1574976"/>
              <a:gd name="connsiteX6" fmla="*/ 1035049 w 1600551"/>
              <a:gd name="connsiteY6" fmla="*/ 838377 h 1574976"/>
              <a:gd name="connsiteX7" fmla="*/ 1288995 w 1600551"/>
              <a:gd name="connsiteY7" fmla="*/ 1091297 h 1574976"/>
              <a:gd name="connsiteX8" fmla="*/ 1289049 w 1600551"/>
              <a:gd name="connsiteY8" fmla="*/ 971727 h 1574976"/>
              <a:gd name="connsiteX9" fmla="*/ 1422400 w 1600551"/>
              <a:gd name="connsiteY9" fmla="*/ 844726 h 1574976"/>
              <a:gd name="connsiteX10" fmla="*/ 1597024 w 1600551"/>
              <a:gd name="connsiteY10" fmla="*/ 1035227 h 1574976"/>
              <a:gd name="connsiteX11" fmla="*/ 1517649 w 1600551"/>
              <a:gd name="connsiteY11" fmla="*/ 1308277 h 1574976"/>
              <a:gd name="connsiteX12" fmla="*/ 1206500 w 1600551"/>
              <a:gd name="connsiteY12" fmla="*/ 1355901 h 1574976"/>
              <a:gd name="connsiteX13" fmla="*/ 841375 w 1600551"/>
              <a:gd name="connsiteY13" fmla="*/ 1013001 h 1574976"/>
              <a:gd name="connsiteX14" fmla="*/ 708025 w 1600551"/>
              <a:gd name="connsiteY14" fmla="*/ 1301926 h 1574976"/>
              <a:gd name="connsiteX15" fmla="*/ 209550 w 1600551"/>
              <a:gd name="connsiteY15" fmla="*/ 1574976 h 1574976"/>
              <a:gd name="connsiteX16" fmla="*/ 0 w 1600551"/>
              <a:gd name="connsiteY16" fmla="*/ 1047926 h 1574976"/>
              <a:gd name="connsiteX17" fmla="*/ 247650 w 1600551"/>
              <a:gd name="connsiteY17" fmla="*/ 431976 h 1574976"/>
              <a:gd name="connsiteX18" fmla="*/ 203199 w 1600551"/>
              <a:gd name="connsiteY18" fmla="*/ 184327 h 1574976"/>
              <a:gd name="connsiteX0" fmla="*/ 203199 w 1600551"/>
              <a:gd name="connsiteY0" fmla="*/ 184327 h 1574976"/>
              <a:gd name="connsiteX1" fmla="*/ 460374 w 1600551"/>
              <a:gd name="connsiteY1" fmla="*/ 225602 h 1574976"/>
              <a:gd name="connsiteX2" fmla="*/ 1085850 w 1600551"/>
              <a:gd name="connsiteY2" fmla="*/ 175 h 1574976"/>
              <a:gd name="connsiteX3" fmla="*/ 1565275 w 1600551"/>
              <a:gd name="connsiteY3" fmla="*/ 155751 h 1574976"/>
              <a:gd name="connsiteX4" fmla="*/ 1397001 w 1600551"/>
              <a:gd name="connsiteY4" fmla="*/ 409751 h 1574976"/>
              <a:gd name="connsiteX5" fmla="*/ 1314449 w 1600551"/>
              <a:gd name="connsiteY5" fmla="*/ 660576 h 1574976"/>
              <a:gd name="connsiteX6" fmla="*/ 1035049 w 1600551"/>
              <a:gd name="connsiteY6" fmla="*/ 838377 h 1574976"/>
              <a:gd name="connsiteX7" fmla="*/ 1289049 w 1600551"/>
              <a:gd name="connsiteY7" fmla="*/ 971727 h 1574976"/>
              <a:gd name="connsiteX8" fmla="*/ 1422400 w 1600551"/>
              <a:gd name="connsiteY8" fmla="*/ 844726 h 1574976"/>
              <a:gd name="connsiteX9" fmla="*/ 1597024 w 1600551"/>
              <a:gd name="connsiteY9" fmla="*/ 1035227 h 1574976"/>
              <a:gd name="connsiteX10" fmla="*/ 1517649 w 1600551"/>
              <a:gd name="connsiteY10" fmla="*/ 1308277 h 1574976"/>
              <a:gd name="connsiteX11" fmla="*/ 1206500 w 1600551"/>
              <a:gd name="connsiteY11" fmla="*/ 1355901 h 1574976"/>
              <a:gd name="connsiteX12" fmla="*/ 841375 w 1600551"/>
              <a:gd name="connsiteY12" fmla="*/ 1013001 h 1574976"/>
              <a:gd name="connsiteX13" fmla="*/ 708025 w 1600551"/>
              <a:gd name="connsiteY13" fmla="*/ 1301926 h 1574976"/>
              <a:gd name="connsiteX14" fmla="*/ 209550 w 1600551"/>
              <a:gd name="connsiteY14" fmla="*/ 1574976 h 1574976"/>
              <a:gd name="connsiteX15" fmla="*/ 0 w 1600551"/>
              <a:gd name="connsiteY15" fmla="*/ 1047926 h 1574976"/>
              <a:gd name="connsiteX16" fmla="*/ 247650 w 1600551"/>
              <a:gd name="connsiteY16" fmla="*/ 431976 h 1574976"/>
              <a:gd name="connsiteX17" fmla="*/ 203199 w 1600551"/>
              <a:gd name="connsiteY17" fmla="*/ 184327 h 1574976"/>
              <a:gd name="connsiteX0" fmla="*/ 203199 w 1600551"/>
              <a:gd name="connsiteY0" fmla="*/ 184327 h 1574976"/>
              <a:gd name="connsiteX1" fmla="*/ 460374 w 1600551"/>
              <a:gd name="connsiteY1" fmla="*/ 225602 h 1574976"/>
              <a:gd name="connsiteX2" fmla="*/ 1085850 w 1600551"/>
              <a:gd name="connsiteY2" fmla="*/ 175 h 1574976"/>
              <a:gd name="connsiteX3" fmla="*/ 1565275 w 1600551"/>
              <a:gd name="connsiteY3" fmla="*/ 155751 h 1574976"/>
              <a:gd name="connsiteX4" fmla="*/ 1397001 w 1600551"/>
              <a:gd name="connsiteY4" fmla="*/ 409751 h 1574976"/>
              <a:gd name="connsiteX5" fmla="*/ 1314449 w 1600551"/>
              <a:gd name="connsiteY5" fmla="*/ 660576 h 1574976"/>
              <a:gd name="connsiteX6" fmla="*/ 1035049 w 1600551"/>
              <a:gd name="connsiteY6" fmla="*/ 838377 h 1574976"/>
              <a:gd name="connsiteX7" fmla="*/ 1233965 w 1600551"/>
              <a:gd name="connsiteY7" fmla="*/ 986558 h 1574976"/>
              <a:gd name="connsiteX8" fmla="*/ 1422400 w 1600551"/>
              <a:gd name="connsiteY8" fmla="*/ 844726 h 1574976"/>
              <a:gd name="connsiteX9" fmla="*/ 1597024 w 1600551"/>
              <a:gd name="connsiteY9" fmla="*/ 1035227 h 1574976"/>
              <a:gd name="connsiteX10" fmla="*/ 1517649 w 1600551"/>
              <a:gd name="connsiteY10" fmla="*/ 1308277 h 1574976"/>
              <a:gd name="connsiteX11" fmla="*/ 1206500 w 1600551"/>
              <a:gd name="connsiteY11" fmla="*/ 1355901 h 1574976"/>
              <a:gd name="connsiteX12" fmla="*/ 841375 w 1600551"/>
              <a:gd name="connsiteY12" fmla="*/ 1013001 h 1574976"/>
              <a:gd name="connsiteX13" fmla="*/ 708025 w 1600551"/>
              <a:gd name="connsiteY13" fmla="*/ 1301926 h 1574976"/>
              <a:gd name="connsiteX14" fmla="*/ 209550 w 1600551"/>
              <a:gd name="connsiteY14" fmla="*/ 1574976 h 1574976"/>
              <a:gd name="connsiteX15" fmla="*/ 0 w 1600551"/>
              <a:gd name="connsiteY15" fmla="*/ 1047926 h 1574976"/>
              <a:gd name="connsiteX16" fmla="*/ 247650 w 1600551"/>
              <a:gd name="connsiteY16" fmla="*/ 431976 h 1574976"/>
              <a:gd name="connsiteX17" fmla="*/ 203199 w 1600551"/>
              <a:gd name="connsiteY17" fmla="*/ 184327 h 1574976"/>
              <a:gd name="connsiteX0" fmla="*/ 203199 w 1602485"/>
              <a:gd name="connsiteY0" fmla="*/ 184327 h 1574976"/>
              <a:gd name="connsiteX1" fmla="*/ 460374 w 1602485"/>
              <a:gd name="connsiteY1" fmla="*/ 225602 h 1574976"/>
              <a:gd name="connsiteX2" fmla="*/ 1085850 w 1602485"/>
              <a:gd name="connsiteY2" fmla="*/ 175 h 1574976"/>
              <a:gd name="connsiteX3" fmla="*/ 1565275 w 1602485"/>
              <a:gd name="connsiteY3" fmla="*/ 155751 h 1574976"/>
              <a:gd name="connsiteX4" fmla="*/ 1397001 w 1602485"/>
              <a:gd name="connsiteY4" fmla="*/ 409751 h 1574976"/>
              <a:gd name="connsiteX5" fmla="*/ 1314449 w 1602485"/>
              <a:gd name="connsiteY5" fmla="*/ 660576 h 1574976"/>
              <a:gd name="connsiteX6" fmla="*/ 1035049 w 1602485"/>
              <a:gd name="connsiteY6" fmla="*/ 838377 h 1574976"/>
              <a:gd name="connsiteX7" fmla="*/ 1233965 w 1602485"/>
              <a:gd name="connsiteY7" fmla="*/ 986558 h 1574976"/>
              <a:gd name="connsiteX8" fmla="*/ 1388502 w 1602485"/>
              <a:gd name="connsiteY8" fmla="*/ 819302 h 1574976"/>
              <a:gd name="connsiteX9" fmla="*/ 1597024 w 1602485"/>
              <a:gd name="connsiteY9" fmla="*/ 1035227 h 1574976"/>
              <a:gd name="connsiteX10" fmla="*/ 1517649 w 1602485"/>
              <a:gd name="connsiteY10" fmla="*/ 1308277 h 1574976"/>
              <a:gd name="connsiteX11" fmla="*/ 1206500 w 1602485"/>
              <a:gd name="connsiteY11" fmla="*/ 1355901 h 1574976"/>
              <a:gd name="connsiteX12" fmla="*/ 841375 w 1602485"/>
              <a:gd name="connsiteY12" fmla="*/ 1013001 h 1574976"/>
              <a:gd name="connsiteX13" fmla="*/ 708025 w 1602485"/>
              <a:gd name="connsiteY13" fmla="*/ 1301926 h 1574976"/>
              <a:gd name="connsiteX14" fmla="*/ 209550 w 1602485"/>
              <a:gd name="connsiteY14" fmla="*/ 1574976 h 1574976"/>
              <a:gd name="connsiteX15" fmla="*/ 0 w 1602485"/>
              <a:gd name="connsiteY15" fmla="*/ 1047926 h 1574976"/>
              <a:gd name="connsiteX16" fmla="*/ 247650 w 1602485"/>
              <a:gd name="connsiteY16" fmla="*/ 431976 h 1574976"/>
              <a:gd name="connsiteX17" fmla="*/ 203199 w 1602485"/>
              <a:gd name="connsiteY17" fmla="*/ 184327 h 1574976"/>
              <a:gd name="connsiteX0" fmla="*/ 203199 w 1602485"/>
              <a:gd name="connsiteY0" fmla="*/ 184327 h 1574976"/>
              <a:gd name="connsiteX1" fmla="*/ 460374 w 1602485"/>
              <a:gd name="connsiteY1" fmla="*/ 225602 h 1574976"/>
              <a:gd name="connsiteX2" fmla="*/ 1085850 w 1602485"/>
              <a:gd name="connsiteY2" fmla="*/ 175 h 1574976"/>
              <a:gd name="connsiteX3" fmla="*/ 1565275 w 1602485"/>
              <a:gd name="connsiteY3" fmla="*/ 155751 h 1574976"/>
              <a:gd name="connsiteX4" fmla="*/ 1397001 w 1602485"/>
              <a:gd name="connsiteY4" fmla="*/ 409751 h 1574976"/>
              <a:gd name="connsiteX5" fmla="*/ 1314449 w 1602485"/>
              <a:gd name="connsiteY5" fmla="*/ 660576 h 1574976"/>
              <a:gd name="connsiteX6" fmla="*/ 1045642 w 1602485"/>
              <a:gd name="connsiteY6" fmla="*/ 829902 h 1574976"/>
              <a:gd name="connsiteX7" fmla="*/ 1233965 w 1602485"/>
              <a:gd name="connsiteY7" fmla="*/ 986558 h 1574976"/>
              <a:gd name="connsiteX8" fmla="*/ 1388502 w 1602485"/>
              <a:gd name="connsiteY8" fmla="*/ 819302 h 1574976"/>
              <a:gd name="connsiteX9" fmla="*/ 1597024 w 1602485"/>
              <a:gd name="connsiteY9" fmla="*/ 1035227 h 1574976"/>
              <a:gd name="connsiteX10" fmla="*/ 1517649 w 1602485"/>
              <a:gd name="connsiteY10" fmla="*/ 1308277 h 1574976"/>
              <a:gd name="connsiteX11" fmla="*/ 1206500 w 1602485"/>
              <a:gd name="connsiteY11" fmla="*/ 1355901 h 1574976"/>
              <a:gd name="connsiteX12" fmla="*/ 841375 w 1602485"/>
              <a:gd name="connsiteY12" fmla="*/ 1013001 h 1574976"/>
              <a:gd name="connsiteX13" fmla="*/ 708025 w 1602485"/>
              <a:gd name="connsiteY13" fmla="*/ 1301926 h 1574976"/>
              <a:gd name="connsiteX14" fmla="*/ 209550 w 1602485"/>
              <a:gd name="connsiteY14" fmla="*/ 1574976 h 1574976"/>
              <a:gd name="connsiteX15" fmla="*/ 0 w 1602485"/>
              <a:gd name="connsiteY15" fmla="*/ 1047926 h 1574976"/>
              <a:gd name="connsiteX16" fmla="*/ 247650 w 1602485"/>
              <a:gd name="connsiteY16" fmla="*/ 431976 h 1574976"/>
              <a:gd name="connsiteX17" fmla="*/ 203199 w 1602485"/>
              <a:gd name="connsiteY17" fmla="*/ 184327 h 1574976"/>
              <a:gd name="connsiteX0" fmla="*/ 203199 w 1599218"/>
              <a:gd name="connsiteY0" fmla="*/ 184327 h 1574976"/>
              <a:gd name="connsiteX1" fmla="*/ 460374 w 1599218"/>
              <a:gd name="connsiteY1" fmla="*/ 225602 h 1574976"/>
              <a:gd name="connsiteX2" fmla="*/ 1085850 w 1599218"/>
              <a:gd name="connsiteY2" fmla="*/ 175 h 1574976"/>
              <a:gd name="connsiteX3" fmla="*/ 1565275 w 1599218"/>
              <a:gd name="connsiteY3" fmla="*/ 155751 h 1574976"/>
              <a:gd name="connsiteX4" fmla="*/ 1397001 w 1599218"/>
              <a:gd name="connsiteY4" fmla="*/ 409751 h 1574976"/>
              <a:gd name="connsiteX5" fmla="*/ 1314449 w 1599218"/>
              <a:gd name="connsiteY5" fmla="*/ 660576 h 1574976"/>
              <a:gd name="connsiteX6" fmla="*/ 1045642 w 1599218"/>
              <a:gd name="connsiteY6" fmla="*/ 829902 h 1574976"/>
              <a:gd name="connsiteX7" fmla="*/ 1233965 w 1599218"/>
              <a:gd name="connsiteY7" fmla="*/ 986558 h 1574976"/>
              <a:gd name="connsiteX8" fmla="*/ 1388502 w 1599218"/>
              <a:gd name="connsiteY8" fmla="*/ 819302 h 1574976"/>
              <a:gd name="connsiteX9" fmla="*/ 1597024 w 1599218"/>
              <a:gd name="connsiteY9" fmla="*/ 1035227 h 1574976"/>
              <a:gd name="connsiteX10" fmla="*/ 1483750 w 1599218"/>
              <a:gd name="connsiteY10" fmla="*/ 1280735 h 1574976"/>
              <a:gd name="connsiteX11" fmla="*/ 1206500 w 1599218"/>
              <a:gd name="connsiteY11" fmla="*/ 1355901 h 1574976"/>
              <a:gd name="connsiteX12" fmla="*/ 841375 w 1599218"/>
              <a:gd name="connsiteY12" fmla="*/ 1013001 h 1574976"/>
              <a:gd name="connsiteX13" fmla="*/ 708025 w 1599218"/>
              <a:gd name="connsiteY13" fmla="*/ 1301926 h 1574976"/>
              <a:gd name="connsiteX14" fmla="*/ 209550 w 1599218"/>
              <a:gd name="connsiteY14" fmla="*/ 1574976 h 1574976"/>
              <a:gd name="connsiteX15" fmla="*/ 0 w 1599218"/>
              <a:gd name="connsiteY15" fmla="*/ 1047926 h 1574976"/>
              <a:gd name="connsiteX16" fmla="*/ 247650 w 1599218"/>
              <a:gd name="connsiteY16" fmla="*/ 431976 h 1574976"/>
              <a:gd name="connsiteX17" fmla="*/ 203199 w 1599218"/>
              <a:gd name="connsiteY17" fmla="*/ 184327 h 1574976"/>
              <a:gd name="connsiteX0" fmla="*/ 203199 w 1599218"/>
              <a:gd name="connsiteY0" fmla="*/ 184327 h 1558027"/>
              <a:gd name="connsiteX1" fmla="*/ 460374 w 1599218"/>
              <a:gd name="connsiteY1" fmla="*/ 225602 h 1558027"/>
              <a:gd name="connsiteX2" fmla="*/ 1085850 w 1599218"/>
              <a:gd name="connsiteY2" fmla="*/ 175 h 1558027"/>
              <a:gd name="connsiteX3" fmla="*/ 1565275 w 1599218"/>
              <a:gd name="connsiteY3" fmla="*/ 155751 h 1558027"/>
              <a:gd name="connsiteX4" fmla="*/ 1397001 w 1599218"/>
              <a:gd name="connsiteY4" fmla="*/ 409751 h 1558027"/>
              <a:gd name="connsiteX5" fmla="*/ 1314449 w 1599218"/>
              <a:gd name="connsiteY5" fmla="*/ 660576 h 1558027"/>
              <a:gd name="connsiteX6" fmla="*/ 1045642 w 1599218"/>
              <a:gd name="connsiteY6" fmla="*/ 829902 h 1558027"/>
              <a:gd name="connsiteX7" fmla="*/ 1233965 w 1599218"/>
              <a:gd name="connsiteY7" fmla="*/ 986558 h 1558027"/>
              <a:gd name="connsiteX8" fmla="*/ 1388502 w 1599218"/>
              <a:gd name="connsiteY8" fmla="*/ 819302 h 1558027"/>
              <a:gd name="connsiteX9" fmla="*/ 1597024 w 1599218"/>
              <a:gd name="connsiteY9" fmla="*/ 1035227 h 1558027"/>
              <a:gd name="connsiteX10" fmla="*/ 1483750 w 1599218"/>
              <a:gd name="connsiteY10" fmla="*/ 1280735 h 1558027"/>
              <a:gd name="connsiteX11" fmla="*/ 1206500 w 1599218"/>
              <a:gd name="connsiteY11" fmla="*/ 1355901 h 1558027"/>
              <a:gd name="connsiteX12" fmla="*/ 841375 w 1599218"/>
              <a:gd name="connsiteY12" fmla="*/ 1013001 h 1558027"/>
              <a:gd name="connsiteX13" fmla="*/ 708025 w 1599218"/>
              <a:gd name="connsiteY13" fmla="*/ 1301926 h 1558027"/>
              <a:gd name="connsiteX14" fmla="*/ 246273 w 1599218"/>
              <a:gd name="connsiteY14" fmla="*/ 1558027 h 1558027"/>
              <a:gd name="connsiteX15" fmla="*/ 0 w 1599218"/>
              <a:gd name="connsiteY15" fmla="*/ 1047926 h 1558027"/>
              <a:gd name="connsiteX16" fmla="*/ 247650 w 1599218"/>
              <a:gd name="connsiteY16" fmla="*/ 431976 h 1558027"/>
              <a:gd name="connsiteX17" fmla="*/ 203199 w 1599218"/>
              <a:gd name="connsiteY17" fmla="*/ 184327 h 1558027"/>
              <a:gd name="connsiteX0" fmla="*/ 203199 w 1599218"/>
              <a:gd name="connsiteY0" fmla="*/ 184327 h 1558027"/>
              <a:gd name="connsiteX1" fmla="*/ 460374 w 1599218"/>
              <a:gd name="connsiteY1" fmla="*/ 225602 h 1558027"/>
              <a:gd name="connsiteX2" fmla="*/ 1085850 w 1599218"/>
              <a:gd name="connsiteY2" fmla="*/ 175 h 1558027"/>
              <a:gd name="connsiteX3" fmla="*/ 1548326 w 1599218"/>
              <a:gd name="connsiteY3" fmla="*/ 175525 h 1558027"/>
              <a:gd name="connsiteX4" fmla="*/ 1397001 w 1599218"/>
              <a:gd name="connsiteY4" fmla="*/ 409751 h 1558027"/>
              <a:gd name="connsiteX5" fmla="*/ 1314449 w 1599218"/>
              <a:gd name="connsiteY5" fmla="*/ 660576 h 1558027"/>
              <a:gd name="connsiteX6" fmla="*/ 1045642 w 1599218"/>
              <a:gd name="connsiteY6" fmla="*/ 829902 h 1558027"/>
              <a:gd name="connsiteX7" fmla="*/ 1233965 w 1599218"/>
              <a:gd name="connsiteY7" fmla="*/ 986558 h 1558027"/>
              <a:gd name="connsiteX8" fmla="*/ 1388502 w 1599218"/>
              <a:gd name="connsiteY8" fmla="*/ 819302 h 1558027"/>
              <a:gd name="connsiteX9" fmla="*/ 1597024 w 1599218"/>
              <a:gd name="connsiteY9" fmla="*/ 1035227 h 1558027"/>
              <a:gd name="connsiteX10" fmla="*/ 1483750 w 1599218"/>
              <a:gd name="connsiteY10" fmla="*/ 1280735 h 1558027"/>
              <a:gd name="connsiteX11" fmla="*/ 1206500 w 1599218"/>
              <a:gd name="connsiteY11" fmla="*/ 1355901 h 1558027"/>
              <a:gd name="connsiteX12" fmla="*/ 841375 w 1599218"/>
              <a:gd name="connsiteY12" fmla="*/ 1013001 h 1558027"/>
              <a:gd name="connsiteX13" fmla="*/ 708025 w 1599218"/>
              <a:gd name="connsiteY13" fmla="*/ 1301926 h 1558027"/>
              <a:gd name="connsiteX14" fmla="*/ 246273 w 1599218"/>
              <a:gd name="connsiteY14" fmla="*/ 1558027 h 1558027"/>
              <a:gd name="connsiteX15" fmla="*/ 0 w 1599218"/>
              <a:gd name="connsiteY15" fmla="*/ 1047926 h 1558027"/>
              <a:gd name="connsiteX16" fmla="*/ 247650 w 1599218"/>
              <a:gd name="connsiteY16" fmla="*/ 431976 h 1558027"/>
              <a:gd name="connsiteX17" fmla="*/ 203199 w 1599218"/>
              <a:gd name="connsiteY17" fmla="*/ 184327 h 1558027"/>
              <a:gd name="connsiteX0" fmla="*/ 203199 w 1600641"/>
              <a:gd name="connsiteY0" fmla="*/ 184327 h 1558027"/>
              <a:gd name="connsiteX1" fmla="*/ 460374 w 1600641"/>
              <a:gd name="connsiteY1" fmla="*/ 225602 h 1558027"/>
              <a:gd name="connsiteX2" fmla="*/ 1085850 w 1600641"/>
              <a:gd name="connsiteY2" fmla="*/ 175 h 1558027"/>
              <a:gd name="connsiteX3" fmla="*/ 1548326 w 1600641"/>
              <a:gd name="connsiteY3" fmla="*/ 175525 h 1558027"/>
              <a:gd name="connsiteX4" fmla="*/ 1397001 w 1600641"/>
              <a:gd name="connsiteY4" fmla="*/ 409751 h 1558027"/>
              <a:gd name="connsiteX5" fmla="*/ 1314449 w 1600641"/>
              <a:gd name="connsiteY5" fmla="*/ 660576 h 1558027"/>
              <a:gd name="connsiteX6" fmla="*/ 1045642 w 1600641"/>
              <a:gd name="connsiteY6" fmla="*/ 829902 h 1558027"/>
              <a:gd name="connsiteX7" fmla="*/ 1233965 w 1600641"/>
              <a:gd name="connsiteY7" fmla="*/ 986558 h 1558027"/>
              <a:gd name="connsiteX8" fmla="*/ 1354603 w 1600641"/>
              <a:gd name="connsiteY8" fmla="*/ 798963 h 1558027"/>
              <a:gd name="connsiteX9" fmla="*/ 1597024 w 1600641"/>
              <a:gd name="connsiteY9" fmla="*/ 1035227 h 1558027"/>
              <a:gd name="connsiteX10" fmla="*/ 1483750 w 1600641"/>
              <a:gd name="connsiteY10" fmla="*/ 1280735 h 1558027"/>
              <a:gd name="connsiteX11" fmla="*/ 1206500 w 1600641"/>
              <a:gd name="connsiteY11" fmla="*/ 1355901 h 1558027"/>
              <a:gd name="connsiteX12" fmla="*/ 841375 w 1600641"/>
              <a:gd name="connsiteY12" fmla="*/ 1013001 h 1558027"/>
              <a:gd name="connsiteX13" fmla="*/ 708025 w 1600641"/>
              <a:gd name="connsiteY13" fmla="*/ 1301926 h 1558027"/>
              <a:gd name="connsiteX14" fmla="*/ 246273 w 1600641"/>
              <a:gd name="connsiteY14" fmla="*/ 1558027 h 1558027"/>
              <a:gd name="connsiteX15" fmla="*/ 0 w 1600641"/>
              <a:gd name="connsiteY15" fmla="*/ 1047926 h 1558027"/>
              <a:gd name="connsiteX16" fmla="*/ 247650 w 1600641"/>
              <a:gd name="connsiteY16" fmla="*/ 431976 h 1558027"/>
              <a:gd name="connsiteX17" fmla="*/ 203199 w 1600641"/>
              <a:gd name="connsiteY17" fmla="*/ 184327 h 1558027"/>
              <a:gd name="connsiteX0" fmla="*/ 203199 w 1561519"/>
              <a:gd name="connsiteY0" fmla="*/ 184327 h 1558027"/>
              <a:gd name="connsiteX1" fmla="*/ 460374 w 1561519"/>
              <a:gd name="connsiteY1" fmla="*/ 225602 h 1558027"/>
              <a:gd name="connsiteX2" fmla="*/ 1085850 w 1561519"/>
              <a:gd name="connsiteY2" fmla="*/ 175 h 1558027"/>
              <a:gd name="connsiteX3" fmla="*/ 1548326 w 1561519"/>
              <a:gd name="connsiteY3" fmla="*/ 175525 h 1558027"/>
              <a:gd name="connsiteX4" fmla="*/ 1397001 w 1561519"/>
              <a:gd name="connsiteY4" fmla="*/ 409751 h 1558027"/>
              <a:gd name="connsiteX5" fmla="*/ 1314449 w 1561519"/>
              <a:gd name="connsiteY5" fmla="*/ 660576 h 1558027"/>
              <a:gd name="connsiteX6" fmla="*/ 1045642 w 1561519"/>
              <a:gd name="connsiteY6" fmla="*/ 829902 h 1558027"/>
              <a:gd name="connsiteX7" fmla="*/ 1233965 w 1561519"/>
              <a:gd name="connsiteY7" fmla="*/ 986558 h 1558027"/>
              <a:gd name="connsiteX8" fmla="*/ 1354603 w 1561519"/>
              <a:gd name="connsiteY8" fmla="*/ 798963 h 1558027"/>
              <a:gd name="connsiteX9" fmla="*/ 1548295 w 1561519"/>
              <a:gd name="connsiteY9" fmla="*/ 1047938 h 1558027"/>
              <a:gd name="connsiteX10" fmla="*/ 1483750 w 1561519"/>
              <a:gd name="connsiteY10" fmla="*/ 1280735 h 1558027"/>
              <a:gd name="connsiteX11" fmla="*/ 1206500 w 1561519"/>
              <a:gd name="connsiteY11" fmla="*/ 1355901 h 1558027"/>
              <a:gd name="connsiteX12" fmla="*/ 841375 w 1561519"/>
              <a:gd name="connsiteY12" fmla="*/ 1013001 h 1558027"/>
              <a:gd name="connsiteX13" fmla="*/ 708025 w 1561519"/>
              <a:gd name="connsiteY13" fmla="*/ 1301926 h 1558027"/>
              <a:gd name="connsiteX14" fmla="*/ 246273 w 1561519"/>
              <a:gd name="connsiteY14" fmla="*/ 1558027 h 1558027"/>
              <a:gd name="connsiteX15" fmla="*/ 0 w 1561519"/>
              <a:gd name="connsiteY15" fmla="*/ 1047926 h 1558027"/>
              <a:gd name="connsiteX16" fmla="*/ 247650 w 1561519"/>
              <a:gd name="connsiteY16" fmla="*/ 431976 h 1558027"/>
              <a:gd name="connsiteX17" fmla="*/ 203199 w 1561519"/>
              <a:gd name="connsiteY17" fmla="*/ 184327 h 1558027"/>
              <a:gd name="connsiteX0" fmla="*/ 203199 w 1561519"/>
              <a:gd name="connsiteY0" fmla="*/ 184327 h 1558027"/>
              <a:gd name="connsiteX1" fmla="*/ 460374 w 1561519"/>
              <a:gd name="connsiteY1" fmla="*/ 225602 h 1558027"/>
              <a:gd name="connsiteX2" fmla="*/ 1085850 w 1561519"/>
              <a:gd name="connsiteY2" fmla="*/ 175 h 1558027"/>
              <a:gd name="connsiteX3" fmla="*/ 1548326 w 1561519"/>
              <a:gd name="connsiteY3" fmla="*/ 175525 h 1558027"/>
              <a:gd name="connsiteX4" fmla="*/ 1397001 w 1561519"/>
              <a:gd name="connsiteY4" fmla="*/ 409751 h 1558027"/>
              <a:gd name="connsiteX5" fmla="*/ 1314449 w 1561519"/>
              <a:gd name="connsiteY5" fmla="*/ 660576 h 1558027"/>
              <a:gd name="connsiteX6" fmla="*/ 1045642 w 1561519"/>
              <a:gd name="connsiteY6" fmla="*/ 829902 h 1558027"/>
              <a:gd name="connsiteX7" fmla="*/ 1233965 w 1561519"/>
              <a:gd name="connsiteY7" fmla="*/ 986558 h 1558027"/>
              <a:gd name="connsiteX8" fmla="*/ 1354603 w 1561519"/>
              <a:gd name="connsiteY8" fmla="*/ 798963 h 1558027"/>
              <a:gd name="connsiteX9" fmla="*/ 1548295 w 1561519"/>
              <a:gd name="connsiteY9" fmla="*/ 1047938 h 1558027"/>
              <a:gd name="connsiteX10" fmla="*/ 1468919 w 1561519"/>
              <a:gd name="connsiteY10" fmla="*/ 1276498 h 1558027"/>
              <a:gd name="connsiteX11" fmla="*/ 1206500 w 1561519"/>
              <a:gd name="connsiteY11" fmla="*/ 1355901 h 1558027"/>
              <a:gd name="connsiteX12" fmla="*/ 841375 w 1561519"/>
              <a:gd name="connsiteY12" fmla="*/ 1013001 h 1558027"/>
              <a:gd name="connsiteX13" fmla="*/ 708025 w 1561519"/>
              <a:gd name="connsiteY13" fmla="*/ 1301926 h 1558027"/>
              <a:gd name="connsiteX14" fmla="*/ 246273 w 1561519"/>
              <a:gd name="connsiteY14" fmla="*/ 1558027 h 1558027"/>
              <a:gd name="connsiteX15" fmla="*/ 0 w 1561519"/>
              <a:gd name="connsiteY15" fmla="*/ 1047926 h 1558027"/>
              <a:gd name="connsiteX16" fmla="*/ 247650 w 1561519"/>
              <a:gd name="connsiteY16" fmla="*/ 431976 h 1558027"/>
              <a:gd name="connsiteX17" fmla="*/ 203199 w 1561519"/>
              <a:gd name="connsiteY17" fmla="*/ 184327 h 1558027"/>
              <a:gd name="connsiteX0" fmla="*/ 203199 w 1561519"/>
              <a:gd name="connsiteY0" fmla="*/ 184327 h 1558027"/>
              <a:gd name="connsiteX1" fmla="*/ 460374 w 1561519"/>
              <a:gd name="connsiteY1" fmla="*/ 225602 h 1558027"/>
              <a:gd name="connsiteX2" fmla="*/ 1085850 w 1561519"/>
              <a:gd name="connsiteY2" fmla="*/ 175 h 1558027"/>
              <a:gd name="connsiteX3" fmla="*/ 1548326 w 1561519"/>
              <a:gd name="connsiteY3" fmla="*/ 175525 h 1558027"/>
              <a:gd name="connsiteX4" fmla="*/ 1397001 w 1561519"/>
              <a:gd name="connsiteY4" fmla="*/ 409751 h 1558027"/>
              <a:gd name="connsiteX5" fmla="*/ 1314449 w 1561519"/>
              <a:gd name="connsiteY5" fmla="*/ 660576 h 1558027"/>
              <a:gd name="connsiteX6" fmla="*/ 1045642 w 1561519"/>
              <a:gd name="connsiteY6" fmla="*/ 829902 h 1558027"/>
              <a:gd name="connsiteX7" fmla="*/ 1233965 w 1561519"/>
              <a:gd name="connsiteY7" fmla="*/ 986558 h 1558027"/>
              <a:gd name="connsiteX8" fmla="*/ 1354603 w 1561519"/>
              <a:gd name="connsiteY8" fmla="*/ 798963 h 1558027"/>
              <a:gd name="connsiteX9" fmla="*/ 1548295 w 1561519"/>
              <a:gd name="connsiteY9" fmla="*/ 1047938 h 1558027"/>
              <a:gd name="connsiteX10" fmla="*/ 1468919 w 1561519"/>
              <a:gd name="connsiteY10" fmla="*/ 1276498 h 1558027"/>
              <a:gd name="connsiteX11" fmla="*/ 1206500 w 1561519"/>
              <a:gd name="connsiteY11" fmla="*/ 1355901 h 1558027"/>
              <a:gd name="connsiteX12" fmla="*/ 841375 w 1561519"/>
              <a:gd name="connsiteY12" fmla="*/ 1013001 h 1558027"/>
              <a:gd name="connsiteX13" fmla="*/ 718618 w 1561519"/>
              <a:gd name="connsiteY13" fmla="*/ 1268027 h 1558027"/>
              <a:gd name="connsiteX14" fmla="*/ 246273 w 1561519"/>
              <a:gd name="connsiteY14" fmla="*/ 1558027 h 1558027"/>
              <a:gd name="connsiteX15" fmla="*/ 0 w 1561519"/>
              <a:gd name="connsiteY15" fmla="*/ 1047926 h 1558027"/>
              <a:gd name="connsiteX16" fmla="*/ 247650 w 1561519"/>
              <a:gd name="connsiteY16" fmla="*/ 431976 h 1558027"/>
              <a:gd name="connsiteX17" fmla="*/ 203199 w 1561519"/>
              <a:gd name="connsiteY17" fmla="*/ 184327 h 1558027"/>
              <a:gd name="connsiteX0" fmla="*/ 203199 w 1561519"/>
              <a:gd name="connsiteY0" fmla="*/ 184327 h 1558027"/>
              <a:gd name="connsiteX1" fmla="*/ 460374 w 1561519"/>
              <a:gd name="connsiteY1" fmla="*/ 225602 h 1558027"/>
              <a:gd name="connsiteX2" fmla="*/ 1085850 w 1561519"/>
              <a:gd name="connsiteY2" fmla="*/ 175 h 1558027"/>
              <a:gd name="connsiteX3" fmla="*/ 1548326 w 1561519"/>
              <a:gd name="connsiteY3" fmla="*/ 175525 h 1558027"/>
              <a:gd name="connsiteX4" fmla="*/ 1397001 w 1561519"/>
              <a:gd name="connsiteY4" fmla="*/ 409751 h 1558027"/>
              <a:gd name="connsiteX5" fmla="*/ 1314449 w 1561519"/>
              <a:gd name="connsiteY5" fmla="*/ 660576 h 1558027"/>
              <a:gd name="connsiteX6" fmla="*/ 1045642 w 1561519"/>
              <a:gd name="connsiteY6" fmla="*/ 829902 h 1558027"/>
              <a:gd name="connsiteX7" fmla="*/ 1233965 w 1561519"/>
              <a:gd name="connsiteY7" fmla="*/ 986558 h 1558027"/>
              <a:gd name="connsiteX8" fmla="*/ 1354603 w 1561519"/>
              <a:gd name="connsiteY8" fmla="*/ 798963 h 1558027"/>
              <a:gd name="connsiteX9" fmla="*/ 1548295 w 1561519"/>
              <a:gd name="connsiteY9" fmla="*/ 1047938 h 1558027"/>
              <a:gd name="connsiteX10" fmla="*/ 1468919 w 1561519"/>
              <a:gd name="connsiteY10" fmla="*/ 1276498 h 1558027"/>
              <a:gd name="connsiteX11" fmla="*/ 1206500 w 1561519"/>
              <a:gd name="connsiteY11" fmla="*/ 1355901 h 1558027"/>
              <a:gd name="connsiteX12" fmla="*/ 841375 w 1561519"/>
              <a:gd name="connsiteY12" fmla="*/ 1013001 h 1558027"/>
              <a:gd name="connsiteX13" fmla="*/ 727093 w 1561519"/>
              <a:gd name="connsiteY13" fmla="*/ 1251078 h 1558027"/>
              <a:gd name="connsiteX14" fmla="*/ 246273 w 1561519"/>
              <a:gd name="connsiteY14" fmla="*/ 1558027 h 1558027"/>
              <a:gd name="connsiteX15" fmla="*/ 0 w 1561519"/>
              <a:gd name="connsiteY15" fmla="*/ 1047926 h 1558027"/>
              <a:gd name="connsiteX16" fmla="*/ 247650 w 1561519"/>
              <a:gd name="connsiteY16" fmla="*/ 431976 h 1558027"/>
              <a:gd name="connsiteX17" fmla="*/ 203199 w 1561519"/>
              <a:gd name="connsiteY17" fmla="*/ 184327 h 1558027"/>
              <a:gd name="connsiteX0" fmla="*/ 203199 w 1561519"/>
              <a:gd name="connsiteY0" fmla="*/ 184327 h 1558027"/>
              <a:gd name="connsiteX1" fmla="*/ 460374 w 1561519"/>
              <a:gd name="connsiteY1" fmla="*/ 225602 h 1558027"/>
              <a:gd name="connsiteX2" fmla="*/ 1085850 w 1561519"/>
              <a:gd name="connsiteY2" fmla="*/ 175 h 1558027"/>
              <a:gd name="connsiteX3" fmla="*/ 1548326 w 1561519"/>
              <a:gd name="connsiteY3" fmla="*/ 175525 h 1558027"/>
              <a:gd name="connsiteX4" fmla="*/ 1397001 w 1561519"/>
              <a:gd name="connsiteY4" fmla="*/ 409751 h 1558027"/>
              <a:gd name="connsiteX5" fmla="*/ 1255127 w 1561519"/>
              <a:gd name="connsiteY5" fmla="*/ 692355 h 1558027"/>
              <a:gd name="connsiteX6" fmla="*/ 1045642 w 1561519"/>
              <a:gd name="connsiteY6" fmla="*/ 829902 h 1558027"/>
              <a:gd name="connsiteX7" fmla="*/ 1233965 w 1561519"/>
              <a:gd name="connsiteY7" fmla="*/ 986558 h 1558027"/>
              <a:gd name="connsiteX8" fmla="*/ 1354603 w 1561519"/>
              <a:gd name="connsiteY8" fmla="*/ 798963 h 1558027"/>
              <a:gd name="connsiteX9" fmla="*/ 1548295 w 1561519"/>
              <a:gd name="connsiteY9" fmla="*/ 1047938 h 1558027"/>
              <a:gd name="connsiteX10" fmla="*/ 1468919 w 1561519"/>
              <a:gd name="connsiteY10" fmla="*/ 1276498 h 1558027"/>
              <a:gd name="connsiteX11" fmla="*/ 1206500 w 1561519"/>
              <a:gd name="connsiteY11" fmla="*/ 1355901 h 1558027"/>
              <a:gd name="connsiteX12" fmla="*/ 841375 w 1561519"/>
              <a:gd name="connsiteY12" fmla="*/ 1013001 h 1558027"/>
              <a:gd name="connsiteX13" fmla="*/ 727093 w 1561519"/>
              <a:gd name="connsiteY13" fmla="*/ 1251078 h 1558027"/>
              <a:gd name="connsiteX14" fmla="*/ 246273 w 1561519"/>
              <a:gd name="connsiteY14" fmla="*/ 1558027 h 1558027"/>
              <a:gd name="connsiteX15" fmla="*/ 0 w 1561519"/>
              <a:gd name="connsiteY15" fmla="*/ 1047926 h 1558027"/>
              <a:gd name="connsiteX16" fmla="*/ 247650 w 1561519"/>
              <a:gd name="connsiteY16" fmla="*/ 431976 h 1558027"/>
              <a:gd name="connsiteX17" fmla="*/ 203199 w 1561519"/>
              <a:gd name="connsiteY17" fmla="*/ 184327 h 1558027"/>
              <a:gd name="connsiteX0" fmla="*/ 203199 w 1561519"/>
              <a:gd name="connsiteY0" fmla="*/ 184327 h 1558027"/>
              <a:gd name="connsiteX1" fmla="*/ 460374 w 1561519"/>
              <a:gd name="connsiteY1" fmla="*/ 225602 h 1558027"/>
              <a:gd name="connsiteX2" fmla="*/ 1085850 w 1561519"/>
              <a:gd name="connsiteY2" fmla="*/ 175 h 1558027"/>
              <a:gd name="connsiteX3" fmla="*/ 1548326 w 1561519"/>
              <a:gd name="connsiteY3" fmla="*/ 175525 h 1558027"/>
              <a:gd name="connsiteX4" fmla="*/ 1397001 w 1561519"/>
              <a:gd name="connsiteY4" fmla="*/ 409751 h 1558027"/>
              <a:gd name="connsiteX5" fmla="*/ 1255127 w 1561519"/>
              <a:gd name="connsiteY5" fmla="*/ 692355 h 1558027"/>
              <a:gd name="connsiteX6" fmla="*/ 1045642 w 1561519"/>
              <a:gd name="connsiteY6" fmla="*/ 829902 h 1558027"/>
              <a:gd name="connsiteX7" fmla="*/ 1233965 w 1561519"/>
              <a:gd name="connsiteY7" fmla="*/ 986558 h 1558027"/>
              <a:gd name="connsiteX8" fmla="*/ 1354603 w 1561519"/>
              <a:gd name="connsiteY8" fmla="*/ 798963 h 1558027"/>
              <a:gd name="connsiteX9" fmla="*/ 1548295 w 1561519"/>
              <a:gd name="connsiteY9" fmla="*/ 1047938 h 1558027"/>
              <a:gd name="connsiteX10" fmla="*/ 1468919 w 1561519"/>
              <a:gd name="connsiteY10" fmla="*/ 1276498 h 1558027"/>
              <a:gd name="connsiteX11" fmla="*/ 1206500 w 1561519"/>
              <a:gd name="connsiteY11" fmla="*/ 1355901 h 1558027"/>
              <a:gd name="connsiteX12" fmla="*/ 841375 w 1561519"/>
              <a:gd name="connsiteY12" fmla="*/ 1013001 h 1558027"/>
              <a:gd name="connsiteX13" fmla="*/ 727093 w 1561519"/>
              <a:gd name="connsiteY13" fmla="*/ 1251078 h 1558027"/>
              <a:gd name="connsiteX14" fmla="*/ 246273 w 1561519"/>
              <a:gd name="connsiteY14" fmla="*/ 1558027 h 1558027"/>
              <a:gd name="connsiteX15" fmla="*/ 0 w 1561519"/>
              <a:gd name="connsiteY15" fmla="*/ 1047926 h 1558027"/>
              <a:gd name="connsiteX16" fmla="*/ 247650 w 1561519"/>
              <a:gd name="connsiteY16" fmla="*/ 431976 h 1558027"/>
              <a:gd name="connsiteX17" fmla="*/ 203199 w 1561519"/>
              <a:gd name="connsiteY17" fmla="*/ 184327 h 1558027"/>
              <a:gd name="connsiteX0" fmla="*/ 203199 w 1552890"/>
              <a:gd name="connsiteY0" fmla="*/ 184327 h 1558027"/>
              <a:gd name="connsiteX1" fmla="*/ 460374 w 1552890"/>
              <a:gd name="connsiteY1" fmla="*/ 225602 h 1558027"/>
              <a:gd name="connsiteX2" fmla="*/ 1085850 w 1552890"/>
              <a:gd name="connsiteY2" fmla="*/ 175 h 1558027"/>
              <a:gd name="connsiteX3" fmla="*/ 1548326 w 1552890"/>
              <a:gd name="connsiteY3" fmla="*/ 175525 h 1558027"/>
              <a:gd name="connsiteX4" fmla="*/ 1255127 w 1552890"/>
              <a:gd name="connsiteY4" fmla="*/ 692355 h 1558027"/>
              <a:gd name="connsiteX5" fmla="*/ 1045642 w 1552890"/>
              <a:gd name="connsiteY5" fmla="*/ 829902 h 1558027"/>
              <a:gd name="connsiteX6" fmla="*/ 1233965 w 1552890"/>
              <a:gd name="connsiteY6" fmla="*/ 986558 h 1558027"/>
              <a:gd name="connsiteX7" fmla="*/ 1354603 w 1552890"/>
              <a:gd name="connsiteY7" fmla="*/ 798963 h 1558027"/>
              <a:gd name="connsiteX8" fmla="*/ 1548295 w 1552890"/>
              <a:gd name="connsiteY8" fmla="*/ 1047938 h 1558027"/>
              <a:gd name="connsiteX9" fmla="*/ 1468919 w 1552890"/>
              <a:gd name="connsiteY9" fmla="*/ 1276498 h 1558027"/>
              <a:gd name="connsiteX10" fmla="*/ 1206500 w 1552890"/>
              <a:gd name="connsiteY10" fmla="*/ 1355901 h 1558027"/>
              <a:gd name="connsiteX11" fmla="*/ 841375 w 1552890"/>
              <a:gd name="connsiteY11" fmla="*/ 1013001 h 1558027"/>
              <a:gd name="connsiteX12" fmla="*/ 727093 w 1552890"/>
              <a:gd name="connsiteY12" fmla="*/ 1251078 h 1558027"/>
              <a:gd name="connsiteX13" fmla="*/ 246273 w 1552890"/>
              <a:gd name="connsiteY13" fmla="*/ 1558027 h 1558027"/>
              <a:gd name="connsiteX14" fmla="*/ 0 w 1552890"/>
              <a:gd name="connsiteY14" fmla="*/ 1047926 h 1558027"/>
              <a:gd name="connsiteX15" fmla="*/ 247650 w 1552890"/>
              <a:gd name="connsiteY15" fmla="*/ 431976 h 1558027"/>
              <a:gd name="connsiteX16" fmla="*/ 203199 w 1552890"/>
              <a:gd name="connsiteY16" fmla="*/ 184327 h 1558027"/>
              <a:gd name="connsiteX0" fmla="*/ 203199 w 1552890"/>
              <a:gd name="connsiteY0" fmla="*/ 184327 h 1558027"/>
              <a:gd name="connsiteX1" fmla="*/ 460374 w 1552890"/>
              <a:gd name="connsiteY1" fmla="*/ 225602 h 1558027"/>
              <a:gd name="connsiteX2" fmla="*/ 1085850 w 1552890"/>
              <a:gd name="connsiteY2" fmla="*/ 175 h 1558027"/>
              <a:gd name="connsiteX3" fmla="*/ 1541970 w 1552890"/>
              <a:gd name="connsiteY3" fmla="*/ 222135 h 1558027"/>
              <a:gd name="connsiteX4" fmla="*/ 1255127 w 1552890"/>
              <a:gd name="connsiteY4" fmla="*/ 692355 h 1558027"/>
              <a:gd name="connsiteX5" fmla="*/ 1045642 w 1552890"/>
              <a:gd name="connsiteY5" fmla="*/ 829902 h 1558027"/>
              <a:gd name="connsiteX6" fmla="*/ 1233965 w 1552890"/>
              <a:gd name="connsiteY6" fmla="*/ 986558 h 1558027"/>
              <a:gd name="connsiteX7" fmla="*/ 1354603 w 1552890"/>
              <a:gd name="connsiteY7" fmla="*/ 798963 h 1558027"/>
              <a:gd name="connsiteX8" fmla="*/ 1548295 w 1552890"/>
              <a:gd name="connsiteY8" fmla="*/ 1047938 h 1558027"/>
              <a:gd name="connsiteX9" fmla="*/ 1468919 w 1552890"/>
              <a:gd name="connsiteY9" fmla="*/ 1276498 h 1558027"/>
              <a:gd name="connsiteX10" fmla="*/ 1206500 w 1552890"/>
              <a:gd name="connsiteY10" fmla="*/ 1355901 h 1558027"/>
              <a:gd name="connsiteX11" fmla="*/ 841375 w 1552890"/>
              <a:gd name="connsiteY11" fmla="*/ 1013001 h 1558027"/>
              <a:gd name="connsiteX12" fmla="*/ 727093 w 1552890"/>
              <a:gd name="connsiteY12" fmla="*/ 1251078 h 1558027"/>
              <a:gd name="connsiteX13" fmla="*/ 246273 w 1552890"/>
              <a:gd name="connsiteY13" fmla="*/ 1558027 h 1558027"/>
              <a:gd name="connsiteX14" fmla="*/ 0 w 1552890"/>
              <a:gd name="connsiteY14" fmla="*/ 1047926 h 1558027"/>
              <a:gd name="connsiteX15" fmla="*/ 247650 w 1552890"/>
              <a:gd name="connsiteY15" fmla="*/ 431976 h 1558027"/>
              <a:gd name="connsiteX16" fmla="*/ 203199 w 1552890"/>
              <a:gd name="connsiteY16" fmla="*/ 184327 h 1558027"/>
              <a:gd name="connsiteX0" fmla="*/ 203199 w 1552890"/>
              <a:gd name="connsiteY0" fmla="*/ 184327 h 1558027"/>
              <a:gd name="connsiteX1" fmla="*/ 460374 w 1552890"/>
              <a:gd name="connsiteY1" fmla="*/ 225602 h 1558027"/>
              <a:gd name="connsiteX2" fmla="*/ 1085850 w 1552890"/>
              <a:gd name="connsiteY2" fmla="*/ 175 h 1558027"/>
              <a:gd name="connsiteX3" fmla="*/ 1541970 w 1552890"/>
              <a:gd name="connsiteY3" fmla="*/ 222135 h 1558027"/>
              <a:gd name="connsiteX4" fmla="*/ 1255127 w 1552890"/>
              <a:gd name="connsiteY4" fmla="*/ 692355 h 1558027"/>
              <a:gd name="connsiteX5" fmla="*/ 1045642 w 1552890"/>
              <a:gd name="connsiteY5" fmla="*/ 829902 h 1558027"/>
              <a:gd name="connsiteX6" fmla="*/ 1233965 w 1552890"/>
              <a:gd name="connsiteY6" fmla="*/ 986558 h 1558027"/>
              <a:gd name="connsiteX7" fmla="*/ 1354603 w 1552890"/>
              <a:gd name="connsiteY7" fmla="*/ 798963 h 1558027"/>
              <a:gd name="connsiteX8" fmla="*/ 1548295 w 1552890"/>
              <a:gd name="connsiteY8" fmla="*/ 1047938 h 1558027"/>
              <a:gd name="connsiteX9" fmla="*/ 1468919 w 1552890"/>
              <a:gd name="connsiteY9" fmla="*/ 1276498 h 1558027"/>
              <a:gd name="connsiteX10" fmla="*/ 1206500 w 1552890"/>
              <a:gd name="connsiteY10" fmla="*/ 1355901 h 1558027"/>
              <a:gd name="connsiteX11" fmla="*/ 841375 w 1552890"/>
              <a:gd name="connsiteY11" fmla="*/ 1013001 h 1558027"/>
              <a:gd name="connsiteX12" fmla="*/ 727093 w 1552890"/>
              <a:gd name="connsiteY12" fmla="*/ 1251078 h 1558027"/>
              <a:gd name="connsiteX13" fmla="*/ 246273 w 1552890"/>
              <a:gd name="connsiteY13" fmla="*/ 1558027 h 1558027"/>
              <a:gd name="connsiteX14" fmla="*/ 0 w 1552890"/>
              <a:gd name="connsiteY14" fmla="*/ 1047926 h 1558027"/>
              <a:gd name="connsiteX15" fmla="*/ 247650 w 1552890"/>
              <a:gd name="connsiteY15" fmla="*/ 431976 h 1558027"/>
              <a:gd name="connsiteX16" fmla="*/ 203199 w 1552890"/>
              <a:gd name="connsiteY16" fmla="*/ 184327 h 1558027"/>
              <a:gd name="connsiteX0" fmla="*/ 203199 w 1552890"/>
              <a:gd name="connsiteY0" fmla="*/ 184327 h 1558027"/>
              <a:gd name="connsiteX1" fmla="*/ 460374 w 1552890"/>
              <a:gd name="connsiteY1" fmla="*/ 225602 h 1558027"/>
              <a:gd name="connsiteX2" fmla="*/ 1085850 w 1552890"/>
              <a:gd name="connsiteY2" fmla="*/ 175 h 1558027"/>
              <a:gd name="connsiteX3" fmla="*/ 1541970 w 1552890"/>
              <a:gd name="connsiteY3" fmla="*/ 222135 h 1558027"/>
              <a:gd name="connsiteX4" fmla="*/ 1255127 w 1552890"/>
              <a:gd name="connsiteY4" fmla="*/ 692355 h 1558027"/>
              <a:gd name="connsiteX5" fmla="*/ 1045642 w 1552890"/>
              <a:gd name="connsiteY5" fmla="*/ 829902 h 1558027"/>
              <a:gd name="connsiteX6" fmla="*/ 1233965 w 1552890"/>
              <a:gd name="connsiteY6" fmla="*/ 986558 h 1558027"/>
              <a:gd name="connsiteX7" fmla="*/ 1354603 w 1552890"/>
              <a:gd name="connsiteY7" fmla="*/ 798963 h 1558027"/>
              <a:gd name="connsiteX8" fmla="*/ 1548295 w 1552890"/>
              <a:gd name="connsiteY8" fmla="*/ 1047938 h 1558027"/>
              <a:gd name="connsiteX9" fmla="*/ 1468919 w 1552890"/>
              <a:gd name="connsiteY9" fmla="*/ 1276498 h 1558027"/>
              <a:gd name="connsiteX10" fmla="*/ 1206500 w 1552890"/>
              <a:gd name="connsiteY10" fmla="*/ 1355901 h 1558027"/>
              <a:gd name="connsiteX11" fmla="*/ 841375 w 1552890"/>
              <a:gd name="connsiteY11" fmla="*/ 1013001 h 1558027"/>
              <a:gd name="connsiteX12" fmla="*/ 727093 w 1552890"/>
              <a:gd name="connsiteY12" fmla="*/ 1251078 h 1558027"/>
              <a:gd name="connsiteX13" fmla="*/ 246273 w 1552890"/>
              <a:gd name="connsiteY13" fmla="*/ 1558027 h 1558027"/>
              <a:gd name="connsiteX14" fmla="*/ 0 w 1552890"/>
              <a:gd name="connsiteY14" fmla="*/ 1047926 h 1558027"/>
              <a:gd name="connsiteX15" fmla="*/ 247650 w 1552890"/>
              <a:gd name="connsiteY15" fmla="*/ 431976 h 1558027"/>
              <a:gd name="connsiteX16" fmla="*/ 203199 w 1552890"/>
              <a:gd name="connsiteY16" fmla="*/ 184327 h 1558027"/>
              <a:gd name="connsiteX0" fmla="*/ 203199 w 1552890"/>
              <a:gd name="connsiteY0" fmla="*/ 150471 h 1524171"/>
              <a:gd name="connsiteX1" fmla="*/ 460374 w 1552890"/>
              <a:gd name="connsiteY1" fmla="*/ 191746 h 1524171"/>
              <a:gd name="connsiteX2" fmla="*/ 1071020 w 1552890"/>
              <a:gd name="connsiteY2" fmla="*/ 218 h 1524171"/>
              <a:gd name="connsiteX3" fmla="*/ 1541970 w 1552890"/>
              <a:gd name="connsiteY3" fmla="*/ 188279 h 1524171"/>
              <a:gd name="connsiteX4" fmla="*/ 1255127 w 1552890"/>
              <a:gd name="connsiteY4" fmla="*/ 658499 h 1524171"/>
              <a:gd name="connsiteX5" fmla="*/ 1045642 w 1552890"/>
              <a:gd name="connsiteY5" fmla="*/ 796046 h 1524171"/>
              <a:gd name="connsiteX6" fmla="*/ 1233965 w 1552890"/>
              <a:gd name="connsiteY6" fmla="*/ 952702 h 1524171"/>
              <a:gd name="connsiteX7" fmla="*/ 1354603 w 1552890"/>
              <a:gd name="connsiteY7" fmla="*/ 765107 h 1524171"/>
              <a:gd name="connsiteX8" fmla="*/ 1548295 w 1552890"/>
              <a:gd name="connsiteY8" fmla="*/ 1014082 h 1524171"/>
              <a:gd name="connsiteX9" fmla="*/ 1468919 w 1552890"/>
              <a:gd name="connsiteY9" fmla="*/ 1242642 h 1524171"/>
              <a:gd name="connsiteX10" fmla="*/ 1206500 w 1552890"/>
              <a:gd name="connsiteY10" fmla="*/ 1322045 h 1524171"/>
              <a:gd name="connsiteX11" fmla="*/ 841375 w 1552890"/>
              <a:gd name="connsiteY11" fmla="*/ 979145 h 1524171"/>
              <a:gd name="connsiteX12" fmla="*/ 727093 w 1552890"/>
              <a:gd name="connsiteY12" fmla="*/ 1217222 h 1524171"/>
              <a:gd name="connsiteX13" fmla="*/ 246273 w 1552890"/>
              <a:gd name="connsiteY13" fmla="*/ 1524171 h 1524171"/>
              <a:gd name="connsiteX14" fmla="*/ 0 w 1552890"/>
              <a:gd name="connsiteY14" fmla="*/ 1014070 h 1524171"/>
              <a:gd name="connsiteX15" fmla="*/ 247650 w 1552890"/>
              <a:gd name="connsiteY15" fmla="*/ 398120 h 1524171"/>
              <a:gd name="connsiteX16" fmla="*/ 203199 w 1552890"/>
              <a:gd name="connsiteY16" fmla="*/ 150471 h 1524171"/>
              <a:gd name="connsiteX0" fmla="*/ 203199 w 1552890"/>
              <a:gd name="connsiteY0" fmla="*/ 150471 h 1524171"/>
              <a:gd name="connsiteX1" fmla="*/ 460374 w 1552890"/>
              <a:gd name="connsiteY1" fmla="*/ 191746 h 1524171"/>
              <a:gd name="connsiteX2" fmla="*/ 1071020 w 1552890"/>
              <a:gd name="connsiteY2" fmla="*/ 218 h 1524171"/>
              <a:gd name="connsiteX3" fmla="*/ 1541970 w 1552890"/>
              <a:gd name="connsiteY3" fmla="*/ 188279 h 1524171"/>
              <a:gd name="connsiteX4" fmla="*/ 1255127 w 1552890"/>
              <a:gd name="connsiteY4" fmla="*/ 658499 h 1524171"/>
              <a:gd name="connsiteX5" fmla="*/ 1045642 w 1552890"/>
              <a:gd name="connsiteY5" fmla="*/ 796046 h 1524171"/>
              <a:gd name="connsiteX6" fmla="*/ 1233965 w 1552890"/>
              <a:gd name="connsiteY6" fmla="*/ 952702 h 1524171"/>
              <a:gd name="connsiteX7" fmla="*/ 1354603 w 1552890"/>
              <a:gd name="connsiteY7" fmla="*/ 765107 h 1524171"/>
              <a:gd name="connsiteX8" fmla="*/ 1548295 w 1552890"/>
              <a:gd name="connsiteY8" fmla="*/ 1014082 h 1524171"/>
              <a:gd name="connsiteX9" fmla="*/ 1468919 w 1552890"/>
              <a:gd name="connsiteY9" fmla="*/ 1242642 h 1524171"/>
              <a:gd name="connsiteX10" fmla="*/ 1206500 w 1552890"/>
              <a:gd name="connsiteY10" fmla="*/ 1322045 h 1524171"/>
              <a:gd name="connsiteX11" fmla="*/ 841375 w 1552890"/>
              <a:gd name="connsiteY11" fmla="*/ 979145 h 1524171"/>
              <a:gd name="connsiteX12" fmla="*/ 727093 w 1552890"/>
              <a:gd name="connsiteY12" fmla="*/ 1217222 h 1524171"/>
              <a:gd name="connsiteX13" fmla="*/ 246273 w 1552890"/>
              <a:gd name="connsiteY13" fmla="*/ 1524171 h 1524171"/>
              <a:gd name="connsiteX14" fmla="*/ 0 w 1552890"/>
              <a:gd name="connsiteY14" fmla="*/ 1014070 h 1524171"/>
              <a:gd name="connsiteX15" fmla="*/ 247650 w 1552890"/>
              <a:gd name="connsiteY15" fmla="*/ 398120 h 1524171"/>
              <a:gd name="connsiteX16" fmla="*/ 203199 w 1552890"/>
              <a:gd name="connsiteY16" fmla="*/ 150471 h 1524171"/>
              <a:gd name="connsiteX0" fmla="*/ 203199 w 1552890"/>
              <a:gd name="connsiteY0" fmla="*/ 150253 h 1523953"/>
              <a:gd name="connsiteX1" fmla="*/ 460374 w 1552890"/>
              <a:gd name="connsiteY1" fmla="*/ 191528 h 1523953"/>
              <a:gd name="connsiteX2" fmla="*/ 1071020 w 1552890"/>
              <a:gd name="connsiteY2" fmla="*/ 0 h 1523953"/>
              <a:gd name="connsiteX3" fmla="*/ 1541970 w 1552890"/>
              <a:gd name="connsiteY3" fmla="*/ 188061 h 1523953"/>
              <a:gd name="connsiteX4" fmla="*/ 1255127 w 1552890"/>
              <a:gd name="connsiteY4" fmla="*/ 658281 h 1523953"/>
              <a:gd name="connsiteX5" fmla="*/ 1045642 w 1552890"/>
              <a:gd name="connsiteY5" fmla="*/ 795828 h 1523953"/>
              <a:gd name="connsiteX6" fmla="*/ 1233965 w 1552890"/>
              <a:gd name="connsiteY6" fmla="*/ 952484 h 1523953"/>
              <a:gd name="connsiteX7" fmla="*/ 1354603 w 1552890"/>
              <a:gd name="connsiteY7" fmla="*/ 764889 h 1523953"/>
              <a:gd name="connsiteX8" fmla="*/ 1548295 w 1552890"/>
              <a:gd name="connsiteY8" fmla="*/ 1013864 h 1523953"/>
              <a:gd name="connsiteX9" fmla="*/ 1468919 w 1552890"/>
              <a:gd name="connsiteY9" fmla="*/ 1242424 h 1523953"/>
              <a:gd name="connsiteX10" fmla="*/ 1206500 w 1552890"/>
              <a:gd name="connsiteY10" fmla="*/ 1321827 h 1523953"/>
              <a:gd name="connsiteX11" fmla="*/ 841375 w 1552890"/>
              <a:gd name="connsiteY11" fmla="*/ 978927 h 1523953"/>
              <a:gd name="connsiteX12" fmla="*/ 727093 w 1552890"/>
              <a:gd name="connsiteY12" fmla="*/ 1217004 h 1523953"/>
              <a:gd name="connsiteX13" fmla="*/ 246273 w 1552890"/>
              <a:gd name="connsiteY13" fmla="*/ 1523953 h 1523953"/>
              <a:gd name="connsiteX14" fmla="*/ 0 w 1552890"/>
              <a:gd name="connsiteY14" fmla="*/ 1013852 h 1523953"/>
              <a:gd name="connsiteX15" fmla="*/ 247650 w 1552890"/>
              <a:gd name="connsiteY15" fmla="*/ 397902 h 1523953"/>
              <a:gd name="connsiteX16" fmla="*/ 203199 w 1552890"/>
              <a:gd name="connsiteY16" fmla="*/ 150253 h 1523953"/>
              <a:gd name="connsiteX0" fmla="*/ 220148 w 1552890"/>
              <a:gd name="connsiteY0" fmla="*/ 177797 h 1523953"/>
              <a:gd name="connsiteX1" fmla="*/ 460374 w 1552890"/>
              <a:gd name="connsiteY1" fmla="*/ 191528 h 1523953"/>
              <a:gd name="connsiteX2" fmla="*/ 1071020 w 1552890"/>
              <a:gd name="connsiteY2" fmla="*/ 0 h 1523953"/>
              <a:gd name="connsiteX3" fmla="*/ 1541970 w 1552890"/>
              <a:gd name="connsiteY3" fmla="*/ 188061 h 1523953"/>
              <a:gd name="connsiteX4" fmla="*/ 1255127 w 1552890"/>
              <a:gd name="connsiteY4" fmla="*/ 658281 h 1523953"/>
              <a:gd name="connsiteX5" fmla="*/ 1045642 w 1552890"/>
              <a:gd name="connsiteY5" fmla="*/ 795828 h 1523953"/>
              <a:gd name="connsiteX6" fmla="*/ 1233965 w 1552890"/>
              <a:gd name="connsiteY6" fmla="*/ 952484 h 1523953"/>
              <a:gd name="connsiteX7" fmla="*/ 1354603 w 1552890"/>
              <a:gd name="connsiteY7" fmla="*/ 764889 h 1523953"/>
              <a:gd name="connsiteX8" fmla="*/ 1548295 w 1552890"/>
              <a:gd name="connsiteY8" fmla="*/ 1013864 h 1523953"/>
              <a:gd name="connsiteX9" fmla="*/ 1468919 w 1552890"/>
              <a:gd name="connsiteY9" fmla="*/ 1242424 h 1523953"/>
              <a:gd name="connsiteX10" fmla="*/ 1206500 w 1552890"/>
              <a:gd name="connsiteY10" fmla="*/ 1321827 h 1523953"/>
              <a:gd name="connsiteX11" fmla="*/ 841375 w 1552890"/>
              <a:gd name="connsiteY11" fmla="*/ 978927 h 1523953"/>
              <a:gd name="connsiteX12" fmla="*/ 727093 w 1552890"/>
              <a:gd name="connsiteY12" fmla="*/ 1217004 h 1523953"/>
              <a:gd name="connsiteX13" fmla="*/ 246273 w 1552890"/>
              <a:gd name="connsiteY13" fmla="*/ 1523953 h 1523953"/>
              <a:gd name="connsiteX14" fmla="*/ 0 w 1552890"/>
              <a:gd name="connsiteY14" fmla="*/ 1013852 h 1523953"/>
              <a:gd name="connsiteX15" fmla="*/ 247650 w 1552890"/>
              <a:gd name="connsiteY15" fmla="*/ 397902 h 1523953"/>
              <a:gd name="connsiteX16" fmla="*/ 220148 w 1552890"/>
              <a:gd name="connsiteY16" fmla="*/ 177797 h 1523953"/>
              <a:gd name="connsiteX0" fmla="*/ 220148 w 1552890"/>
              <a:gd name="connsiteY0" fmla="*/ 177797 h 1523953"/>
              <a:gd name="connsiteX1" fmla="*/ 460374 w 1552890"/>
              <a:gd name="connsiteY1" fmla="*/ 191528 h 1523953"/>
              <a:gd name="connsiteX2" fmla="*/ 1071020 w 1552890"/>
              <a:gd name="connsiteY2" fmla="*/ 0 h 1523953"/>
              <a:gd name="connsiteX3" fmla="*/ 1541970 w 1552890"/>
              <a:gd name="connsiteY3" fmla="*/ 188061 h 1523953"/>
              <a:gd name="connsiteX4" fmla="*/ 1255127 w 1552890"/>
              <a:gd name="connsiteY4" fmla="*/ 658281 h 1523953"/>
              <a:gd name="connsiteX5" fmla="*/ 1045642 w 1552890"/>
              <a:gd name="connsiteY5" fmla="*/ 795828 h 1523953"/>
              <a:gd name="connsiteX6" fmla="*/ 1233965 w 1552890"/>
              <a:gd name="connsiteY6" fmla="*/ 952484 h 1523953"/>
              <a:gd name="connsiteX7" fmla="*/ 1354603 w 1552890"/>
              <a:gd name="connsiteY7" fmla="*/ 764889 h 1523953"/>
              <a:gd name="connsiteX8" fmla="*/ 1548295 w 1552890"/>
              <a:gd name="connsiteY8" fmla="*/ 1013864 h 1523953"/>
              <a:gd name="connsiteX9" fmla="*/ 1468919 w 1552890"/>
              <a:gd name="connsiteY9" fmla="*/ 1242424 h 1523953"/>
              <a:gd name="connsiteX10" fmla="*/ 1206500 w 1552890"/>
              <a:gd name="connsiteY10" fmla="*/ 1321827 h 1523953"/>
              <a:gd name="connsiteX11" fmla="*/ 854087 w 1552890"/>
              <a:gd name="connsiteY11" fmla="*/ 993758 h 1523953"/>
              <a:gd name="connsiteX12" fmla="*/ 727093 w 1552890"/>
              <a:gd name="connsiteY12" fmla="*/ 1217004 h 1523953"/>
              <a:gd name="connsiteX13" fmla="*/ 246273 w 1552890"/>
              <a:gd name="connsiteY13" fmla="*/ 1523953 h 1523953"/>
              <a:gd name="connsiteX14" fmla="*/ 0 w 1552890"/>
              <a:gd name="connsiteY14" fmla="*/ 1013852 h 1523953"/>
              <a:gd name="connsiteX15" fmla="*/ 247650 w 1552890"/>
              <a:gd name="connsiteY15" fmla="*/ 397902 h 1523953"/>
              <a:gd name="connsiteX16" fmla="*/ 220148 w 1552890"/>
              <a:gd name="connsiteY16" fmla="*/ 177797 h 1523953"/>
              <a:gd name="connsiteX0" fmla="*/ 220148 w 1552890"/>
              <a:gd name="connsiteY0" fmla="*/ 177797 h 1523953"/>
              <a:gd name="connsiteX1" fmla="*/ 460374 w 1552890"/>
              <a:gd name="connsiteY1" fmla="*/ 191528 h 1523953"/>
              <a:gd name="connsiteX2" fmla="*/ 1071020 w 1552890"/>
              <a:gd name="connsiteY2" fmla="*/ 0 h 1523953"/>
              <a:gd name="connsiteX3" fmla="*/ 1541970 w 1552890"/>
              <a:gd name="connsiteY3" fmla="*/ 188061 h 1523953"/>
              <a:gd name="connsiteX4" fmla="*/ 1255127 w 1552890"/>
              <a:gd name="connsiteY4" fmla="*/ 658281 h 1523953"/>
              <a:gd name="connsiteX5" fmla="*/ 1045642 w 1552890"/>
              <a:gd name="connsiteY5" fmla="*/ 795828 h 1523953"/>
              <a:gd name="connsiteX6" fmla="*/ 1233965 w 1552890"/>
              <a:gd name="connsiteY6" fmla="*/ 952484 h 1523953"/>
              <a:gd name="connsiteX7" fmla="*/ 1354603 w 1552890"/>
              <a:gd name="connsiteY7" fmla="*/ 764889 h 1523953"/>
              <a:gd name="connsiteX8" fmla="*/ 1548295 w 1552890"/>
              <a:gd name="connsiteY8" fmla="*/ 1013864 h 1523953"/>
              <a:gd name="connsiteX9" fmla="*/ 1468919 w 1552890"/>
              <a:gd name="connsiteY9" fmla="*/ 1242424 h 1523953"/>
              <a:gd name="connsiteX10" fmla="*/ 1206500 w 1552890"/>
              <a:gd name="connsiteY10" fmla="*/ 1321827 h 1523953"/>
              <a:gd name="connsiteX11" fmla="*/ 854087 w 1552890"/>
              <a:gd name="connsiteY11" fmla="*/ 993758 h 1523953"/>
              <a:gd name="connsiteX12" fmla="*/ 727093 w 1552890"/>
              <a:gd name="connsiteY12" fmla="*/ 1217004 h 1523953"/>
              <a:gd name="connsiteX13" fmla="*/ 246273 w 1552890"/>
              <a:gd name="connsiteY13" fmla="*/ 1523953 h 1523953"/>
              <a:gd name="connsiteX14" fmla="*/ 0 w 1552890"/>
              <a:gd name="connsiteY14" fmla="*/ 1013852 h 1523953"/>
              <a:gd name="connsiteX15" fmla="*/ 247650 w 1552890"/>
              <a:gd name="connsiteY15" fmla="*/ 397902 h 1523953"/>
              <a:gd name="connsiteX16" fmla="*/ 220148 w 1552890"/>
              <a:gd name="connsiteY16" fmla="*/ 177797 h 1523953"/>
              <a:gd name="connsiteX0" fmla="*/ 220148 w 1552890"/>
              <a:gd name="connsiteY0" fmla="*/ 177797 h 1523953"/>
              <a:gd name="connsiteX1" fmla="*/ 460374 w 1552890"/>
              <a:gd name="connsiteY1" fmla="*/ 191528 h 1523953"/>
              <a:gd name="connsiteX2" fmla="*/ 1071020 w 1552890"/>
              <a:gd name="connsiteY2" fmla="*/ 0 h 1523953"/>
              <a:gd name="connsiteX3" fmla="*/ 1541970 w 1552890"/>
              <a:gd name="connsiteY3" fmla="*/ 188061 h 1523953"/>
              <a:gd name="connsiteX4" fmla="*/ 1255127 w 1552890"/>
              <a:gd name="connsiteY4" fmla="*/ 658281 h 1523953"/>
              <a:gd name="connsiteX5" fmla="*/ 1045642 w 1552890"/>
              <a:gd name="connsiteY5" fmla="*/ 795828 h 1523953"/>
              <a:gd name="connsiteX6" fmla="*/ 1233965 w 1552890"/>
              <a:gd name="connsiteY6" fmla="*/ 952484 h 1523953"/>
              <a:gd name="connsiteX7" fmla="*/ 1354603 w 1552890"/>
              <a:gd name="connsiteY7" fmla="*/ 764889 h 1523953"/>
              <a:gd name="connsiteX8" fmla="*/ 1548295 w 1552890"/>
              <a:gd name="connsiteY8" fmla="*/ 1013864 h 1523953"/>
              <a:gd name="connsiteX9" fmla="*/ 1468919 w 1552890"/>
              <a:gd name="connsiteY9" fmla="*/ 1242424 h 1523953"/>
              <a:gd name="connsiteX10" fmla="*/ 1206500 w 1552890"/>
              <a:gd name="connsiteY10" fmla="*/ 1321827 h 1523953"/>
              <a:gd name="connsiteX11" fmla="*/ 854087 w 1552890"/>
              <a:gd name="connsiteY11" fmla="*/ 993758 h 1523953"/>
              <a:gd name="connsiteX12" fmla="*/ 727093 w 1552890"/>
              <a:gd name="connsiteY12" fmla="*/ 1217004 h 1523953"/>
              <a:gd name="connsiteX13" fmla="*/ 246273 w 1552890"/>
              <a:gd name="connsiteY13" fmla="*/ 1523953 h 1523953"/>
              <a:gd name="connsiteX14" fmla="*/ 0 w 1552890"/>
              <a:gd name="connsiteY14" fmla="*/ 1013852 h 1523953"/>
              <a:gd name="connsiteX15" fmla="*/ 247650 w 1552890"/>
              <a:gd name="connsiteY15" fmla="*/ 397902 h 1523953"/>
              <a:gd name="connsiteX16" fmla="*/ 220148 w 1552890"/>
              <a:gd name="connsiteY16" fmla="*/ 177797 h 1523953"/>
              <a:gd name="connsiteX0" fmla="*/ 220148 w 1552890"/>
              <a:gd name="connsiteY0" fmla="*/ 177797 h 1523953"/>
              <a:gd name="connsiteX1" fmla="*/ 460374 w 1552890"/>
              <a:gd name="connsiteY1" fmla="*/ 191528 h 1523953"/>
              <a:gd name="connsiteX2" fmla="*/ 1071020 w 1552890"/>
              <a:gd name="connsiteY2" fmla="*/ 0 h 1523953"/>
              <a:gd name="connsiteX3" fmla="*/ 1541970 w 1552890"/>
              <a:gd name="connsiteY3" fmla="*/ 188061 h 1523953"/>
              <a:gd name="connsiteX4" fmla="*/ 1255127 w 1552890"/>
              <a:gd name="connsiteY4" fmla="*/ 658281 h 1523953"/>
              <a:gd name="connsiteX5" fmla="*/ 1045642 w 1552890"/>
              <a:gd name="connsiteY5" fmla="*/ 795828 h 1523953"/>
              <a:gd name="connsiteX6" fmla="*/ 1212779 w 1552890"/>
              <a:gd name="connsiteY6" fmla="*/ 950366 h 1523953"/>
              <a:gd name="connsiteX7" fmla="*/ 1354603 w 1552890"/>
              <a:gd name="connsiteY7" fmla="*/ 764889 h 1523953"/>
              <a:gd name="connsiteX8" fmla="*/ 1548295 w 1552890"/>
              <a:gd name="connsiteY8" fmla="*/ 1013864 h 1523953"/>
              <a:gd name="connsiteX9" fmla="*/ 1468919 w 1552890"/>
              <a:gd name="connsiteY9" fmla="*/ 1242424 h 1523953"/>
              <a:gd name="connsiteX10" fmla="*/ 1206500 w 1552890"/>
              <a:gd name="connsiteY10" fmla="*/ 1321827 h 1523953"/>
              <a:gd name="connsiteX11" fmla="*/ 854087 w 1552890"/>
              <a:gd name="connsiteY11" fmla="*/ 993758 h 1523953"/>
              <a:gd name="connsiteX12" fmla="*/ 727093 w 1552890"/>
              <a:gd name="connsiteY12" fmla="*/ 1217004 h 1523953"/>
              <a:gd name="connsiteX13" fmla="*/ 246273 w 1552890"/>
              <a:gd name="connsiteY13" fmla="*/ 1523953 h 1523953"/>
              <a:gd name="connsiteX14" fmla="*/ 0 w 1552890"/>
              <a:gd name="connsiteY14" fmla="*/ 1013852 h 1523953"/>
              <a:gd name="connsiteX15" fmla="*/ 247650 w 1552890"/>
              <a:gd name="connsiteY15" fmla="*/ 397902 h 1523953"/>
              <a:gd name="connsiteX16" fmla="*/ 220148 w 1552890"/>
              <a:gd name="connsiteY16" fmla="*/ 177797 h 1523953"/>
              <a:gd name="connsiteX0" fmla="*/ 220148 w 1552890"/>
              <a:gd name="connsiteY0" fmla="*/ 177797 h 1523953"/>
              <a:gd name="connsiteX1" fmla="*/ 460374 w 1552890"/>
              <a:gd name="connsiteY1" fmla="*/ 191528 h 1523953"/>
              <a:gd name="connsiteX2" fmla="*/ 1071020 w 1552890"/>
              <a:gd name="connsiteY2" fmla="*/ 0 h 1523953"/>
              <a:gd name="connsiteX3" fmla="*/ 1541970 w 1552890"/>
              <a:gd name="connsiteY3" fmla="*/ 188061 h 1523953"/>
              <a:gd name="connsiteX4" fmla="*/ 1255127 w 1552890"/>
              <a:gd name="connsiteY4" fmla="*/ 658281 h 1523953"/>
              <a:gd name="connsiteX5" fmla="*/ 1045642 w 1552890"/>
              <a:gd name="connsiteY5" fmla="*/ 795828 h 1523953"/>
              <a:gd name="connsiteX6" fmla="*/ 1212779 w 1552890"/>
              <a:gd name="connsiteY6" fmla="*/ 950366 h 1523953"/>
              <a:gd name="connsiteX7" fmla="*/ 1354603 w 1552890"/>
              <a:gd name="connsiteY7" fmla="*/ 764889 h 1523953"/>
              <a:gd name="connsiteX8" fmla="*/ 1548295 w 1552890"/>
              <a:gd name="connsiteY8" fmla="*/ 1013864 h 1523953"/>
              <a:gd name="connsiteX9" fmla="*/ 1468919 w 1552890"/>
              <a:gd name="connsiteY9" fmla="*/ 1242424 h 1523953"/>
              <a:gd name="connsiteX10" fmla="*/ 1206500 w 1552890"/>
              <a:gd name="connsiteY10" fmla="*/ 1321827 h 1523953"/>
              <a:gd name="connsiteX11" fmla="*/ 836698 w 1552890"/>
              <a:gd name="connsiteY11" fmla="*/ 1018598 h 1523953"/>
              <a:gd name="connsiteX12" fmla="*/ 727093 w 1552890"/>
              <a:gd name="connsiteY12" fmla="*/ 1217004 h 1523953"/>
              <a:gd name="connsiteX13" fmla="*/ 246273 w 1552890"/>
              <a:gd name="connsiteY13" fmla="*/ 1523953 h 1523953"/>
              <a:gd name="connsiteX14" fmla="*/ 0 w 1552890"/>
              <a:gd name="connsiteY14" fmla="*/ 1013852 h 1523953"/>
              <a:gd name="connsiteX15" fmla="*/ 247650 w 1552890"/>
              <a:gd name="connsiteY15" fmla="*/ 397902 h 1523953"/>
              <a:gd name="connsiteX16" fmla="*/ 220148 w 1552890"/>
              <a:gd name="connsiteY16" fmla="*/ 177797 h 1523953"/>
              <a:gd name="connsiteX0" fmla="*/ 220148 w 1552890"/>
              <a:gd name="connsiteY0" fmla="*/ 177797 h 1523953"/>
              <a:gd name="connsiteX1" fmla="*/ 460374 w 1552890"/>
              <a:gd name="connsiteY1" fmla="*/ 191528 h 1523953"/>
              <a:gd name="connsiteX2" fmla="*/ 1071020 w 1552890"/>
              <a:gd name="connsiteY2" fmla="*/ 0 h 1523953"/>
              <a:gd name="connsiteX3" fmla="*/ 1541970 w 1552890"/>
              <a:gd name="connsiteY3" fmla="*/ 188061 h 1523953"/>
              <a:gd name="connsiteX4" fmla="*/ 1255127 w 1552890"/>
              <a:gd name="connsiteY4" fmla="*/ 658281 h 1523953"/>
              <a:gd name="connsiteX5" fmla="*/ 1045642 w 1552890"/>
              <a:gd name="connsiteY5" fmla="*/ 795828 h 1523953"/>
              <a:gd name="connsiteX6" fmla="*/ 1212779 w 1552890"/>
              <a:gd name="connsiteY6" fmla="*/ 950366 h 1523953"/>
              <a:gd name="connsiteX7" fmla="*/ 1354603 w 1552890"/>
              <a:gd name="connsiteY7" fmla="*/ 764889 h 1523953"/>
              <a:gd name="connsiteX8" fmla="*/ 1548295 w 1552890"/>
              <a:gd name="connsiteY8" fmla="*/ 1013864 h 1523953"/>
              <a:gd name="connsiteX9" fmla="*/ 1468919 w 1552890"/>
              <a:gd name="connsiteY9" fmla="*/ 1242424 h 1523953"/>
              <a:gd name="connsiteX10" fmla="*/ 1176692 w 1552890"/>
              <a:gd name="connsiteY10" fmla="*/ 1331763 h 1523953"/>
              <a:gd name="connsiteX11" fmla="*/ 836698 w 1552890"/>
              <a:gd name="connsiteY11" fmla="*/ 1018598 h 1523953"/>
              <a:gd name="connsiteX12" fmla="*/ 727093 w 1552890"/>
              <a:gd name="connsiteY12" fmla="*/ 1217004 h 1523953"/>
              <a:gd name="connsiteX13" fmla="*/ 246273 w 1552890"/>
              <a:gd name="connsiteY13" fmla="*/ 1523953 h 1523953"/>
              <a:gd name="connsiteX14" fmla="*/ 0 w 1552890"/>
              <a:gd name="connsiteY14" fmla="*/ 1013852 h 1523953"/>
              <a:gd name="connsiteX15" fmla="*/ 247650 w 1552890"/>
              <a:gd name="connsiteY15" fmla="*/ 397902 h 1523953"/>
              <a:gd name="connsiteX16" fmla="*/ 220148 w 1552890"/>
              <a:gd name="connsiteY16" fmla="*/ 177797 h 1523953"/>
              <a:gd name="connsiteX0" fmla="*/ 220148 w 1552890"/>
              <a:gd name="connsiteY0" fmla="*/ 177797 h 1521469"/>
              <a:gd name="connsiteX1" fmla="*/ 460374 w 1552890"/>
              <a:gd name="connsiteY1" fmla="*/ 191528 h 1521469"/>
              <a:gd name="connsiteX2" fmla="*/ 1071020 w 1552890"/>
              <a:gd name="connsiteY2" fmla="*/ 0 h 1521469"/>
              <a:gd name="connsiteX3" fmla="*/ 1541970 w 1552890"/>
              <a:gd name="connsiteY3" fmla="*/ 188061 h 1521469"/>
              <a:gd name="connsiteX4" fmla="*/ 1255127 w 1552890"/>
              <a:gd name="connsiteY4" fmla="*/ 658281 h 1521469"/>
              <a:gd name="connsiteX5" fmla="*/ 1045642 w 1552890"/>
              <a:gd name="connsiteY5" fmla="*/ 795828 h 1521469"/>
              <a:gd name="connsiteX6" fmla="*/ 1212779 w 1552890"/>
              <a:gd name="connsiteY6" fmla="*/ 950366 h 1521469"/>
              <a:gd name="connsiteX7" fmla="*/ 1354603 w 1552890"/>
              <a:gd name="connsiteY7" fmla="*/ 764889 h 1521469"/>
              <a:gd name="connsiteX8" fmla="*/ 1548295 w 1552890"/>
              <a:gd name="connsiteY8" fmla="*/ 1013864 h 1521469"/>
              <a:gd name="connsiteX9" fmla="*/ 1468919 w 1552890"/>
              <a:gd name="connsiteY9" fmla="*/ 1242424 h 1521469"/>
              <a:gd name="connsiteX10" fmla="*/ 1176692 w 1552890"/>
              <a:gd name="connsiteY10" fmla="*/ 1331763 h 1521469"/>
              <a:gd name="connsiteX11" fmla="*/ 836698 w 1552890"/>
              <a:gd name="connsiteY11" fmla="*/ 1018598 h 1521469"/>
              <a:gd name="connsiteX12" fmla="*/ 727093 w 1552890"/>
              <a:gd name="connsiteY12" fmla="*/ 1217004 h 1521469"/>
              <a:gd name="connsiteX13" fmla="*/ 213980 w 1552890"/>
              <a:gd name="connsiteY13" fmla="*/ 1521469 h 1521469"/>
              <a:gd name="connsiteX14" fmla="*/ 0 w 1552890"/>
              <a:gd name="connsiteY14" fmla="*/ 1013852 h 1521469"/>
              <a:gd name="connsiteX15" fmla="*/ 247650 w 1552890"/>
              <a:gd name="connsiteY15" fmla="*/ 397902 h 1521469"/>
              <a:gd name="connsiteX16" fmla="*/ 220148 w 1552890"/>
              <a:gd name="connsiteY16" fmla="*/ 177797 h 1521469"/>
              <a:gd name="connsiteX0" fmla="*/ 220148 w 1552890"/>
              <a:gd name="connsiteY0" fmla="*/ 177797 h 1521469"/>
              <a:gd name="connsiteX1" fmla="*/ 460374 w 1552890"/>
              <a:gd name="connsiteY1" fmla="*/ 191528 h 1521469"/>
              <a:gd name="connsiteX2" fmla="*/ 1071020 w 1552890"/>
              <a:gd name="connsiteY2" fmla="*/ 0 h 1521469"/>
              <a:gd name="connsiteX3" fmla="*/ 1541970 w 1552890"/>
              <a:gd name="connsiteY3" fmla="*/ 188061 h 1521469"/>
              <a:gd name="connsiteX4" fmla="*/ 1255127 w 1552890"/>
              <a:gd name="connsiteY4" fmla="*/ 658281 h 1521469"/>
              <a:gd name="connsiteX5" fmla="*/ 1045642 w 1552890"/>
              <a:gd name="connsiteY5" fmla="*/ 795828 h 1521469"/>
              <a:gd name="connsiteX6" fmla="*/ 1212779 w 1552890"/>
              <a:gd name="connsiteY6" fmla="*/ 950366 h 1521469"/>
              <a:gd name="connsiteX7" fmla="*/ 1354603 w 1552890"/>
              <a:gd name="connsiteY7" fmla="*/ 764889 h 1521469"/>
              <a:gd name="connsiteX8" fmla="*/ 1548295 w 1552890"/>
              <a:gd name="connsiteY8" fmla="*/ 1013864 h 1521469"/>
              <a:gd name="connsiteX9" fmla="*/ 1468919 w 1552890"/>
              <a:gd name="connsiteY9" fmla="*/ 1242424 h 1521469"/>
              <a:gd name="connsiteX10" fmla="*/ 1176692 w 1552890"/>
              <a:gd name="connsiteY10" fmla="*/ 1331763 h 1521469"/>
              <a:gd name="connsiteX11" fmla="*/ 836698 w 1552890"/>
              <a:gd name="connsiteY11" fmla="*/ 1018598 h 1521469"/>
              <a:gd name="connsiteX12" fmla="*/ 727093 w 1552890"/>
              <a:gd name="connsiteY12" fmla="*/ 1217004 h 1521469"/>
              <a:gd name="connsiteX13" fmla="*/ 233852 w 1552890"/>
              <a:gd name="connsiteY13" fmla="*/ 1521469 h 1521469"/>
              <a:gd name="connsiteX14" fmla="*/ 0 w 1552890"/>
              <a:gd name="connsiteY14" fmla="*/ 1013852 h 1521469"/>
              <a:gd name="connsiteX15" fmla="*/ 247650 w 1552890"/>
              <a:gd name="connsiteY15" fmla="*/ 397902 h 1521469"/>
              <a:gd name="connsiteX16" fmla="*/ 220148 w 1552890"/>
              <a:gd name="connsiteY16" fmla="*/ 177797 h 1521469"/>
              <a:gd name="connsiteX0" fmla="*/ 220148 w 1552890"/>
              <a:gd name="connsiteY0" fmla="*/ 177797 h 1521469"/>
              <a:gd name="connsiteX1" fmla="*/ 460374 w 1552890"/>
              <a:gd name="connsiteY1" fmla="*/ 191528 h 1521469"/>
              <a:gd name="connsiteX2" fmla="*/ 1071020 w 1552890"/>
              <a:gd name="connsiteY2" fmla="*/ 0 h 1521469"/>
              <a:gd name="connsiteX3" fmla="*/ 1541970 w 1552890"/>
              <a:gd name="connsiteY3" fmla="*/ 188061 h 1521469"/>
              <a:gd name="connsiteX4" fmla="*/ 1255127 w 1552890"/>
              <a:gd name="connsiteY4" fmla="*/ 658281 h 1521469"/>
              <a:gd name="connsiteX5" fmla="*/ 1045642 w 1552890"/>
              <a:gd name="connsiteY5" fmla="*/ 795828 h 1521469"/>
              <a:gd name="connsiteX6" fmla="*/ 1212779 w 1552890"/>
              <a:gd name="connsiteY6" fmla="*/ 950366 h 1521469"/>
              <a:gd name="connsiteX7" fmla="*/ 1354603 w 1552890"/>
              <a:gd name="connsiteY7" fmla="*/ 764889 h 1521469"/>
              <a:gd name="connsiteX8" fmla="*/ 1548295 w 1552890"/>
              <a:gd name="connsiteY8" fmla="*/ 1013864 h 1521469"/>
              <a:gd name="connsiteX9" fmla="*/ 1468919 w 1552890"/>
              <a:gd name="connsiteY9" fmla="*/ 1242424 h 1521469"/>
              <a:gd name="connsiteX10" fmla="*/ 1176692 w 1552890"/>
              <a:gd name="connsiteY10" fmla="*/ 1331763 h 1521469"/>
              <a:gd name="connsiteX11" fmla="*/ 836698 w 1552890"/>
              <a:gd name="connsiteY11" fmla="*/ 1018598 h 1521469"/>
              <a:gd name="connsiteX12" fmla="*/ 727093 w 1552890"/>
              <a:gd name="connsiteY12" fmla="*/ 1217004 h 1521469"/>
              <a:gd name="connsiteX13" fmla="*/ 233852 w 1552890"/>
              <a:gd name="connsiteY13" fmla="*/ 1521469 h 1521469"/>
              <a:gd name="connsiteX14" fmla="*/ 0 w 1552890"/>
              <a:gd name="connsiteY14" fmla="*/ 1013852 h 1521469"/>
              <a:gd name="connsiteX15" fmla="*/ 247650 w 1552890"/>
              <a:gd name="connsiteY15" fmla="*/ 397902 h 1521469"/>
              <a:gd name="connsiteX16" fmla="*/ 220148 w 1552890"/>
              <a:gd name="connsiteY16" fmla="*/ 177797 h 1521469"/>
              <a:gd name="connsiteX0" fmla="*/ 220148 w 1552890"/>
              <a:gd name="connsiteY0" fmla="*/ 177797 h 1521469"/>
              <a:gd name="connsiteX1" fmla="*/ 460374 w 1552890"/>
              <a:gd name="connsiteY1" fmla="*/ 191528 h 1521469"/>
              <a:gd name="connsiteX2" fmla="*/ 1071020 w 1552890"/>
              <a:gd name="connsiteY2" fmla="*/ 0 h 1521469"/>
              <a:gd name="connsiteX3" fmla="*/ 1541970 w 1552890"/>
              <a:gd name="connsiteY3" fmla="*/ 188061 h 1521469"/>
              <a:gd name="connsiteX4" fmla="*/ 1255127 w 1552890"/>
              <a:gd name="connsiteY4" fmla="*/ 658281 h 1521469"/>
              <a:gd name="connsiteX5" fmla="*/ 1045642 w 1552890"/>
              <a:gd name="connsiteY5" fmla="*/ 795828 h 1521469"/>
              <a:gd name="connsiteX6" fmla="*/ 1212779 w 1552890"/>
              <a:gd name="connsiteY6" fmla="*/ 950366 h 1521469"/>
              <a:gd name="connsiteX7" fmla="*/ 1354603 w 1552890"/>
              <a:gd name="connsiteY7" fmla="*/ 764889 h 1521469"/>
              <a:gd name="connsiteX8" fmla="*/ 1548295 w 1552890"/>
              <a:gd name="connsiteY8" fmla="*/ 1013864 h 1521469"/>
              <a:gd name="connsiteX9" fmla="*/ 1468919 w 1552890"/>
              <a:gd name="connsiteY9" fmla="*/ 1242424 h 1521469"/>
              <a:gd name="connsiteX10" fmla="*/ 1176692 w 1552890"/>
              <a:gd name="connsiteY10" fmla="*/ 1331763 h 1521469"/>
              <a:gd name="connsiteX11" fmla="*/ 836698 w 1552890"/>
              <a:gd name="connsiteY11" fmla="*/ 1018598 h 1521469"/>
              <a:gd name="connsiteX12" fmla="*/ 727093 w 1552890"/>
              <a:gd name="connsiteY12" fmla="*/ 1217004 h 1521469"/>
              <a:gd name="connsiteX13" fmla="*/ 233852 w 1552890"/>
              <a:gd name="connsiteY13" fmla="*/ 1521469 h 1521469"/>
              <a:gd name="connsiteX14" fmla="*/ 0 w 1552890"/>
              <a:gd name="connsiteY14" fmla="*/ 1013852 h 1521469"/>
              <a:gd name="connsiteX15" fmla="*/ 232746 w 1552890"/>
              <a:gd name="connsiteY15" fmla="*/ 397902 h 1521469"/>
              <a:gd name="connsiteX16" fmla="*/ 220148 w 1552890"/>
              <a:gd name="connsiteY16" fmla="*/ 177797 h 1521469"/>
              <a:gd name="connsiteX0" fmla="*/ 220148 w 1552890"/>
              <a:gd name="connsiteY0" fmla="*/ 177797 h 1521469"/>
              <a:gd name="connsiteX1" fmla="*/ 460374 w 1552890"/>
              <a:gd name="connsiteY1" fmla="*/ 191528 h 1521469"/>
              <a:gd name="connsiteX2" fmla="*/ 1071020 w 1552890"/>
              <a:gd name="connsiteY2" fmla="*/ 0 h 1521469"/>
              <a:gd name="connsiteX3" fmla="*/ 1541970 w 1552890"/>
              <a:gd name="connsiteY3" fmla="*/ 188061 h 1521469"/>
              <a:gd name="connsiteX4" fmla="*/ 1255127 w 1552890"/>
              <a:gd name="connsiteY4" fmla="*/ 658281 h 1521469"/>
              <a:gd name="connsiteX5" fmla="*/ 1045642 w 1552890"/>
              <a:gd name="connsiteY5" fmla="*/ 795828 h 1521469"/>
              <a:gd name="connsiteX6" fmla="*/ 1212779 w 1552890"/>
              <a:gd name="connsiteY6" fmla="*/ 950366 h 1521469"/>
              <a:gd name="connsiteX7" fmla="*/ 1354603 w 1552890"/>
              <a:gd name="connsiteY7" fmla="*/ 764889 h 1521469"/>
              <a:gd name="connsiteX8" fmla="*/ 1548295 w 1552890"/>
              <a:gd name="connsiteY8" fmla="*/ 1013864 h 1521469"/>
              <a:gd name="connsiteX9" fmla="*/ 1468919 w 1552890"/>
              <a:gd name="connsiteY9" fmla="*/ 1242424 h 1521469"/>
              <a:gd name="connsiteX10" fmla="*/ 1176692 w 1552890"/>
              <a:gd name="connsiteY10" fmla="*/ 1331763 h 1521469"/>
              <a:gd name="connsiteX11" fmla="*/ 836698 w 1552890"/>
              <a:gd name="connsiteY11" fmla="*/ 1018598 h 1521469"/>
              <a:gd name="connsiteX12" fmla="*/ 727093 w 1552890"/>
              <a:gd name="connsiteY12" fmla="*/ 1217004 h 1521469"/>
              <a:gd name="connsiteX13" fmla="*/ 233852 w 1552890"/>
              <a:gd name="connsiteY13" fmla="*/ 1521469 h 1521469"/>
              <a:gd name="connsiteX14" fmla="*/ 0 w 1552890"/>
              <a:gd name="connsiteY14" fmla="*/ 1013852 h 1521469"/>
              <a:gd name="connsiteX15" fmla="*/ 232746 w 1552890"/>
              <a:gd name="connsiteY15" fmla="*/ 397902 h 1521469"/>
              <a:gd name="connsiteX16" fmla="*/ 220148 w 1552890"/>
              <a:gd name="connsiteY16" fmla="*/ 177797 h 1521469"/>
              <a:gd name="connsiteX0" fmla="*/ 207728 w 1552890"/>
              <a:gd name="connsiteY0" fmla="*/ 180281 h 1521469"/>
              <a:gd name="connsiteX1" fmla="*/ 460374 w 1552890"/>
              <a:gd name="connsiteY1" fmla="*/ 191528 h 1521469"/>
              <a:gd name="connsiteX2" fmla="*/ 1071020 w 1552890"/>
              <a:gd name="connsiteY2" fmla="*/ 0 h 1521469"/>
              <a:gd name="connsiteX3" fmla="*/ 1541970 w 1552890"/>
              <a:gd name="connsiteY3" fmla="*/ 188061 h 1521469"/>
              <a:gd name="connsiteX4" fmla="*/ 1255127 w 1552890"/>
              <a:gd name="connsiteY4" fmla="*/ 658281 h 1521469"/>
              <a:gd name="connsiteX5" fmla="*/ 1045642 w 1552890"/>
              <a:gd name="connsiteY5" fmla="*/ 795828 h 1521469"/>
              <a:gd name="connsiteX6" fmla="*/ 1212779 w 1552890"/>
              <a:gd name="connsiteY6" fmla="*/ 950366 h 1521469"/>
              <a:gd name="connsiteX7" fmla="*/ 1354603 w 1552890"/>
              <a:gd name="connsiteY7" fmla="*/ 764889 h 1521469"/>
              <a:gd name="connsiteX8" fmla="*/ 1548295 w 1552890"/>
              <a:gd name="connsiteY8" fmla="*/ 1013864 h 1521469"/>
              <a:gd name="connsiteX9" fmla="*/ 1468919 w 1552890"/>
              <a:gd name="connsiteY9" fmla="*/ 1242424 h 1521469"/>
              <a:gd name="connsiteX10" fmla="*/ 1176692 w 1552890"/>
              <a:gd name="connsiteY10" fmla="*/ 1331763 h 1521469"/>
              <a:gd name="connsiteX11" fmla="*/ 836698 w 1552890"/>
              <a:gd name="connsiteY11" fmla="*/ 1018598 h 1521469"/>
              <a:gd name="connsiteX12" fmla="*/ 727093 w 1552890"/>
              <a:gd name="connsiteY12" fmla="*/ 1217004 h 1521469"/>
              <a:gd name="connsiteX13" fmla="*/ 233852 w 1552890"/>
              <a:gd name="connsiteY13" fmla="*/ 1521469 h 1521469"/>
              <a:gd name="connsiteX14" fmla="*/ 0 w 1552890"/>
              <a:gd name="connsiteY14" fmla="*/ 1013852 h 1521469"/>
              <a:gd name="connsiteX15" fmla="*/ 232746 w 1552890"/>
              <a:gd name="connsiteY15" fmla="*/ 397902 h 1521469"/>
              <a:gd name="connsiteX16" fmla="*/ 207728 w 1552890"/>
              <a:gd name="connsiteY16" fmla="*/ 180281 h 1521469"/>
              <a:gd name="connsiteX0" fmla="*/ 207728 w 1552890"/>
              <a:gd name="connsiteY0" fmla="*/ 180281 h 1521469"/>
              <a:gd name="connsiteX1" fmla="*/ 455406 w 1552890"/>
              <a:gd name="connsiteY1" fmla="*/ 206432 h 1521469"/>
              <a:gd name="connsiteX2" fmla="*/ 1071020 w 1552890"/>
              <a:gd name="connsiteY2" fmla="*/ 0 h 1521469"/>
              <a:gd name="connsiteX3" fmla="*/ 1541970 w 1552890"/>
              <a:gd name="connsiteY3" fmla="*/ 188061 h 1521469"/>
              <a:gd name="connsiteX4" fmla="*/ 1255127 w 1552890"/>
              <a:gd name="connsiteY4" fmla="*/ 658281 h 1521469"/>
              <a:gd name="connsiteX5" fmla="*/ 1045642 w 1552890"/>
              <a:gd name="connsiteY5" fmla="*/ 795828 h 1521469"/>
              <a:gd name="connsiteX6" fmla="*/ 1212779 w 1552890"/>
              <a:gd name="connsiteY6" fmla="*/ 950366 h 1521469"/>
              <a:gd name="connsiteX7" fmla="*/ 1354603 w 1552890"/>
              <a:gd name="connsiteY7" fmla="*/ 764889 h 1521469"/>
              <a:gd name="connsiteX8" fmla="*/ 1548295 w 1552890"/>
              <a:gd name="connsiteY8" fmla="*/ 1013864 h 1521469"/>
              <a:gd name="connsiteX9" fmla="*/ 1468919 w 1552890"/>
              <a:gd name="connsiteY9" fmla="*/ 1242424 h 1521469"/>
              <a:gd name="connsiteX10" fmla="*/ 1176692 w 1552890"/>
              <a:gd name="connsiteY10" fmla="*/ 1331763 h 1521469"/>
              <a:gd name="connsiteX11" fmla="*/ 836698 w 1552890"/>
              <a:gd name="connsiteY11" fmla="*/ 1018598 h 1521469"/>
              <a:gd name="connsiteX12" fmla="*/ 727093 w 1552890"/>
              <a:gd name="connsiteY12" fmla="*/ 1217004 h 1521469"/>
              <a:gd name="connsiteX13" fmla="*/ 233852 w 1552890"/>
              <a:gd name="connsiteY13" fmla="*/ 1521469 h 1521469"/>
              <a:gd name="connsiteX14" fmla="*/ 0 w 1552890"/>
              <a:gd name="connsiteY14" fmla="*/ 1013852 h 1521469"/>
              <a:gd name="connsiteX15" fmla="*/ 232746 w 1552890"/>
              <a:gd name="connsiteY15" fmla="*/ 397902 h 1521469"/>
              <a:gd name="connsiteX16" fmla="*/ 207728 w 1552890"/>
              <a:gd name="connsiteY16" fmla="*/ 180281 h 1521469"/>
              <a:gd name="connsiteX0" fmla="*/ 207728 w 1552890"/>
              <a:gd name="connsiteY0" fmla="*/ 180281 h 1521469"/>
              <a:gd name="connsiteX1" fmla="*/ 455406 w 1552890"/>
              <a:gd name="connsiteY1" fmla="*/ 206432 h 1521469"/>
              <a:gd name="connsiteX2" fmla="*/ 1080956 w 1552890"/>
              <a:gd name="connsiteY2" fmla="*/ 0 h 1521469"/>
              <a:gd name="connsiteX3" fmla="*/ 1541970 w 1552890"/>
              <a:gd name="connsiteY3" fmla="*/ 188061 h 1521469"/>
              <a:gd name="connsiteX4" fmla="*/ 1255127 w 1552890"/>
              <a:gd name="connsiteY4" fmla="*/ 658281 h 1521469"/>
              <a:gd name="connsiteX5" fmla="*/ 1045642 w 1552890"/>
              <a:gd name="connsiteY5" fmla="*/ 795828 h 1521469"/>
              <a:gd name="connsiteX6" fmla="*/ 1212779 w 1552890"/>
              <a:gd name="connsiteY6" fmla="*/ 950366 h 1521469"/>
              <a:gd name="connsiteX7" fmla="*/ 1354603 w 1552890"/>
              <a:gd name="connsiteY7" fmla="*/ 764889 h 1521469"/>
              <a:gd name="connsiteX8" fmla="*/ 1548295 w 1552890"/>
              <a:gd name="connsiteY8" fmla="*/ 1013864 h 1521469"/>
              <a:gd name="connsiteX9" fmla="*/ 1468919 w 1552890"/>
              <a:gd name="connsiteY9" fmla="*/ 1242424 h 1521469"/>
              <a:gd name="connsiteX10" fmla="*/ 1176692 w 1552890"/>
              <a:gd name="connsiteY10" fmla="*/ 1331763 h 1521469"/>
              <a:gd name="connsiteX11" fmla="*/ 836698 w 1552890"/>
              <a:gd name="connsiteY11" fmla="*/ 1018598 h 1521469"/>
              <a:gd name="connsiteX12" fmla="*/ 727093 w 1552890"/>
              <a:gd name="connsiteY12" fmla="*/ 1217004 h 1521469"/>
              <a:gd name="connsiteX13" fmla="*/ 233852 w 1552890"/>
              <a:gd name="connsiteY13" fmla="*/ 1521469 h 1521469"/>
              <a:gd name="connsiteX14" fmla="*/ 0 w 1552890"/>
              <a:gd name="connsiteY14" fmla="*/ 1013852 h 1521469"/>
              <a:gd name="connsiteX15" fmla="*/ 232746 w 1552890"/>
              <a:gd name="connsiteY15" fmla="*/ 397902 h 1521469"/>
              <a:gd name="connsiteX16" fmla="*/ 207728 w 1552890"/>
              <a:gd name="connsiteY16" fmla="*/ 180281 h 1521469"/>
              <a:gd name="connsiteX0" fmla="*/ 207728 w 1552890"/>
              <a:gd name="connsiteY0" fmla="*/ 177797 h 1518985"/>
              <a:gd name="connsiteX1" fmla="*/ 455406 w 1552890"/>
              <a:gd name="connsiteY1" fmla="*/ 203948 h 1518985"/>
              <a:gd name="connsiteX2" fmla="*/ 1038728 w 1552890"/>
              <a:gd name="connsiteY2" fmla="*/ 0 h 1518985"/>
              <a:gd name="connsiteX3" fmla="*/ 1541970 w 1552890"/>
              <a:gd name="connsiteY3" fmla="*/ 185577 h 1518985"/>
              <a:gd name="connsiteX4" fmla="*/ 1255127 w 1552890"/>
              <a:gd name="connsiteY4" fmla="*/ 655797 h 1518985"/>
              <a:gd name="connsiteX5" fmla="*/ 1045642 w 1552890"/>
              <a:gd name="connsiteY5" fmla="*/ 793344 h 1518985"/>
              <a:gd name="connsiteX6" fmla="*/ 1212779 w 1552890"/>
              <a:gd name="connsiteY6" fmla="*/ 947882 h 1518985"/>
              <a:gd name="connsiteX7" fmla="*/ 1354603 w 1552890"/>
              <a:gd name="connsiteY7" fmla="*/ 762405 h 1518985"/>
              <a:gd name="connsiteX8" fmla="*/ 1548295 w 1552890"/>
              <a:gd name="connsiteY8" fmla="*/ 1011380 h 1518985"/>
              <a:gd name="connsiteX9" fmla="*/ 1468919 w 1552890"/>
              <a:gd name="connsiteY9" fmla="*/ 1239940 h 1518985"/>
              <a:gd name="connsiteX10" fmla="*/ 1176692 w 1552890"/>
              <a:gd name="connsiteY10" fmla="*/ 1329279 h 1518985"/>
              <a:gd name="connsiteX11" fmla="*/ 836698 w 1552890"/>
              <a:gd name="connsiteY11" fmla="*/ 1016114 h 1518985"/>
              <a:gd name="connsiteX12" fmla="*/ 727093 w 1552890"/>
              <a:gd name="connsiteY12" fmla="*/ 1214520 h 1518985"/>
              <a:gd name="connsiteX13" fmla="*/ 233852 w 1552890"/>
              <a:gd name="connsiteY13" fmla="*/ 1518985 h 1518985"/>
              <a:gd name="connsiteX14" fmla="*/ 0 w 1552890"/>
              <a:gd name="connsiteY14" fmla="*/ 1011368 h 1518985"/>
              <a:gd name="connsiteX15" fmla="*/ 232746 w 1552890"/>
              <a:gd name="connsiteY15" fmla="*/ 395418 h 1518985"/>
              <a:gd name="connsiteX16" fmla="*/ 207728 w 1552890"/>
              <a:gd name="connsiteY16" fmla="*/ 177797 h 1518985"/>
              <a:gd name="connsiteX0" fmla="*/ 207728 w 1552890"/>
              <a:gd name="connsiteY0" fmla="*/ 177797 h 1518985"/>
              <a:gd name="connsiteX1" fmla="*/ 455406 w 1552890"/>
              <a:gd name="connsiteY1" fmla="*/ 203948 h 1518985"/>
              <a:gd name="connsiteX2" fmla="*/ 1038728 w 1552890"/>
              <a:gd name="connsiteY2" fmla="*/ 0 h 1518985"/>
              <a:gd name="connsiteX3" fmla="*/ 1519614 w 1552890"/>
              <a:gd name="connsiteY3" fmla="*/ 207933 h 1518985"/>
              <a:gd name="connsiteX4" fmla="*/ 1255127 w 1552890"/>
              <a:gd name="connsiteY4" fmla="*/ 655797 h 1518985"/>
              <a:gd name="connsiteX5" fmla="*/ 1045642 w 1552890"/>
              <a:gd name="connsiteY5" fmla="*/ 793344 h 1518985"/>
              <a:gd name="connsiteX6" fmla="*/ 1212779 w 1552890"/>
              <a:gd name="connsiteY6" fmla="*/ 947882 h 1518985"/>
              <a:gd name="connsiteX7" fmla="*/ 1354603 w 1552890"/>
              <a:gd name="connsiteY7" fmla="*/ 762405 h 1518985"/>
              <a:gd name="connsiteX8" fmla="*/ 1548295 w 1552890"/>
              <a:gd name="connsiteY8" fmla="*/ 1011380 h 1518985"/>
              <a:gd name="connsiteX9" fmla="*/ 1468919 w 1552890"/>
              <a:gd name="connsiteY9" fmla="*/ 1239940 h 1518985"/>
              <a:gd name="connsiteX10" fmla="*/ 1176692 w 1552890"/>
              <a:gd name="connsiteY10" fmla="*/ 1329279 h 1518985"/>
              <a:gd name="connsiteX11" fmla="*/ 836698 w 1552890"/>
              <a:gd name="connsiteY11" fmla="*/ 1016114 h 1518985"/>
              <a:gd name="connsiteX12" fmla="*/ 727093 w 1552890"/>
              <a:gd name="connsiteY12" fmla="*/ 1214520 h 1518985"/>
              <a:gd name="connsiteX13" fmla="*/ 233852 w 1552890"/>
              <a:gd name="connsiteY13" fmla="*/ 1518985 h 1518985"/>
              <a:gd name="connsiteX14" fmla="*/ 0 w 1552890"/>
              <a:gd name="connsiteY14" fmla="*/ 1011368 h 1518985"/>
              <a:gd name="connsiteX15" fmla="*/ 232746 w 1552890"/>
              <a:gd name="connsiteY15" fmla="*/ 395418 h 1518985"/>
              <a:gd name="connsiteX16" fmla="*/ 207728 w 1552890"/>
              <a:gd name="connsiteY16" fmla="*/ 177797 h 1518985"/>
              <a:gd name="connsiteX0" fmla="*/ 207728 w 1552890"/>
              <a:gd name="connsiteY0" fmla="*/ 177797 h 1518985"/>
              <a:gd name="connsiteX1" fmla="*/ 455406 w 1552890"/>
              <a:gd name="connsiteY1" fmla="*/ 203948 h 1518985"/>
              <a:gd name="connsiteX2" fmla="*/ 1038728 w 1552890"/>
              <a:gd name="connsiteY2" fmla="*/ 0 h 1518985"/>
              <a:gd name="connsiteX3" fmla="*/ 1519614 w 1552890"/>
              <a:gd name="connsiteY3" fmla="*/ 207933 h 1518985"/>
              <a:gd name="connsiteX4" fmla="*/ 1255127 w 1552890"/>
              <a:gd name="connsiteY4" fmla="*/ 655797 h 1518985"/>
              <a:gd name="connsiteX5" fmla="*/ 1045642 w 1552890"/>
              <a:gd name="connsiteY5" fmla="*/ 793344 h 1518985"/>
              <a:gd name="connsiteX6" fmla="*/ 1212779 w 1552890"/>
              <a:gd name="connsiteY6" fmla="*/ 947882 h 1518985"/>
              <a:gd name="connsiteX7" fmla="*/ 1354603 w 1552890"/>
              <a:gd name="connsiteY7" fmla="*/ 762405 h 1518985"/>
              <a:gd name="connsiteX8" fmla="*/ 1548295 w 1552890"/>
              <a:gd name="connsiteY8" fmla="*/ 1011380 h 1518985"/>
              <a:gd name="connsiteX9" fmla="*/ 1468919 w 1552890"/>
              <a:gd name="connsiteY9" fmla="*/ 1239940 h 1518985"/>
              <a:gd name="connsiteX10" fmla="*/ 1176692 w 1552890"/>
              <a:gd name="connsiteY10" fmla="*/ 1329279 h 1518985"/>
              <a:gd name="connsiteX11" fmla="*/ 836698 w 1552890"/>
              <a:gd name="connsiteY11" fmla="*/ 1016114 h 1518985"/>
              <a:gd name="connsiteX12" fmla="*/ 727093 w 1552890"/>
              <a:gd name="connsiteY12" fmla="*/ 1214520 h 1518985"/>
              <a:gd name="connsiteX13" fmla="*/ 233852 w 1552890"/>
              <a:gd name="connsiteY13" fmla="*/ 1518985 h 1518985"/>
              <a:gd name="connsiteX14" fmla="*/ 0 w 1552890"/>
              <a:gd name="connsiteY14" fmla="*/ 1011368 h 1518985"/>
              <a:gd name="connsiteX15" fmla="*/ 232746 w 1552890"/>
              <a:gd name="connsiteY15" fmla="*/ 395418 h 1518985"/>
              <a:gd name="connsiteX16" fmla="*/ 207728 w 1552890"/>
              <a:gd name="connsiteY16" fmla="*/ 177797 h 1518985"/>
              <a:gd name="connsiteX0" fmla="*/ 207728 w 1552890"/>
              <a:gd name="connsiteY0" fmla="*/ 177797 h 1518985"/>
              <a:gd name="connsiteX1" fmla="*/ 455406 w 1552890"/>
              <a:gd name="connsiteY1" fmla="*/ 203948 h 1518985"/>
              <a:gd name="connsiteX2" fmla="*/ 1038728 w 1552890"/>
              <a:gd name="connsiteY2" fmla="*/ 0 h 1518985"/>
              <a:gd name="connsiteX3" fmla="*/ 1519614 w 1552890"/>
              <a:gd name="connsiteY3" fmla="*/ 207933 h 1518985"/>
              <a:gd name="connsiteX4" fmla="*/ 1237739 w 1552890"/>
              <a:gd name="connsiteY4" fmla="*/ 670701 h 1518985"/>
              <a:gd name="connsiteX5" fmla="*/ 1045642 w 1552890"/>
              <a:gd name="connsiteY5" fmla="*/ 793344 h 1518985"/>
              <a:gd name="connsiteX6" fmla="*/ 1212779 w 1552890"/>
              <a:gd name="connsiteY6" fmla="*/ 947882 h 1518985"/>
              <a:gd name="connsiteX7" fmla="*/ 1354603 w 1552890"/>
              <a:gd name="connsiteY7" fmla="*/ 762405 h 1518985"/>
              <a:gd name="connsiteX8" fmla="*/ 1548295 w 1552890"/>
              <a:gd name="connsiteY8" fmla="*/ 1011380 h 1518985"/>
              <a:gd name="connsiteX9" fmla="*/ 1468919 w 1552890"/>
              <a:gd name="connsiteY9" fmla="*/ 1239940 h 1518985"/>
              <a:gd name="connsiteX10" fmla="*/ 1176692 w 1552890"/>
              <a:gd name="connsiteY10" fmla="*/ 1329279 h 1518985"/>
              <a:gd name="connsiteX11" fmla="*/ 836698 w 1552890"/>
              <a:gd name="connsiteY11" fmla="*/ 1016114 h 1518985"/>
              <a:gd name="connsiteX12" fmla="*/ 727093 w 1552890"/>
              <a:gd name="connsiteY12" fmla="*/ 1214520 h 1518985"/>
              <a:gd name="connsiteX13" fmla="*/ 233852 w 1552890"/>
              <a:gd name="connsiteY13" fmla="*/ 1518985 h 1518985"/>
              <a:gd name="connsiteX14" fmla="*/ 0 w 1552890"/>
              <a:gd name="connsiteY14" fmla="*/ 1011368 h 1518985"/>
              <a:gd name="connsiteX15" fmla="*/ 232746 w 1552890"/>
              <a:gd name="connsiteY15" fmla="*/ 395418 h 1518985"/>
              <a:gd name="connsiteX16" fmla="*/ 207728 w 1552890"/>
              <a:gd name="connsiteY16" fmla="*/ 177797 h 1518985"/>
              <a:gd name="connsiteX0" fmla="*/ 207728 w 1552890"/>
              <a:gd name="connsiteY0" fmla="*/ 177797 h 1518985"/>
              <a:gd name="connsiteX1" fmla="*/ 455406 w 1552890"/>
              <a:gd name="connsiteY1" fmla="*/ 203948 h 1518985"/>
              <a:gd name="connsiteX2" fmla="*/ 1038728 w 1552890"/>
              <a:gd name="connsiteY2" fmla="*/ 0 h 1518985"/>
              <a:gd name="connsiteX3" fmla="*/ 1519614 w 1552890"/>
              <a:gd name="connsiteY3" fmla="*/ 207933 h 1518985"/>
              <a:gd name="connsiteX4" fmla="*/ 1237739 w 1552890"/>
              <a:gd name="connsiteY4" fmla="*/ 670701 h 1518985"/>
              <a:gd name="connsiteX5" fmla="*/ 1045642 w 1552890"/>
              <a:gd name="connsiteY5" fmla="*/ 793344 h 1518985"/>
              <a:gd name="connsiteX6" fmla="*/ 1175519 w 1552890"/>
              <a:gd name="connsiteY6" fmla="*/ 925526 h 1518985"/>
              <a:gd name="connsiteX7" fmla="*/ 1354603 w 1552890"/>
              <a:gd name="connsiteY7" fmla="*/ 762405 h 1518985"/>
              <a:gd name="connsiteX8" fmla="*/ 1548295 w 1552890"/>
              <a:gd name="connsiteY8" fmla="*/ 1011380 h 1518985"/>
              <a:gd name="connsiteX9" fmla="*/ 1468919 w 1552890"/>
              <a:gd name="connsiteY9" fmla="*/ 1239940 h 1518985"/>
              <a:gd name="connsiteX10" fmla="*/ 1176692 w 1552890"/>
              <a:gd name="connsiteY10" fmla="*/ 1329279 h 1518985"/>
              <a:gd name="connsiteX11" fmla="*/ 836698 w 1552890"/>
              <a:gd name="connsiteY11" fmla="*/ 1016114 h 1518985"/>
              <a:gd name="connsiteX12" fmla="*/ 727093 w 1552890"/>
              <a:gd name="connsiteY12" fmla="*/ 1214520 h 1518985"/>
              <a:gd name="connsiteX13" fmla="*/ 233852 w 1552890"/>
              <a:gd name="connsiteY13" fmla="*/ 1518985 h 1518985"/>
              <a:gd name="connsiteX14" fmla="*/ 0 w 1552890"/>
              <a:gd name="connsiteY14" fmla="*/ 1011368 h 1518985"/>
              <a:gd name="connsiteX15" fmla="*/ 232746 w 1552890"/>
              <a:gd name="connsiteY15" fmla="*/ 395418 h 1518985"/>
              <a:gd name="connsiteX16" fmla="*/ 207728 w 1552890"/>
              <a:gd name="connsiteY16" fmla="*/ 177797 h 1518985"/>
              <a:gd name="connsiteX0" fmla="*/ 207728 w 1553467"/>
              <a:gd name="connsiteY0" fmla="*/ 177797 h 1518985"/>
              <a:gd name="connsiteX1" fmla="*/ 455406 w 1553467"/>
              <a:gd name="connsiteY1" fmla="*/ 203948 h 1518985"/>
              <a:gd name="connsiteX2" fmla="*/ 1038728 w 1553467"/>
              <a:gd name="connsiteY2" fmla="*/ 0 h 1518985"/>
              <a:gd name="connsiteX3" fmla="*/ 1519614 w 1553467"/>
              <a:gd name="connsiteY3" fmla="*/ 207933 h 1518985"/>
              <a:gd name="connsiteX4" fmla="*/ 1237739 w 1553467"/>
              <a:gd name="connsiteY4" fmla="*/ 670701 h 1518985"/>
              <a:gd name="connsiteX5" fmla="*/ 1045642 w 1553467"/>
              <a:gd name="connsiteY5" fmla="*/ 793344 h 1518985"/>
              <a:gd name="connsiteX6" fmla="*/ 1175519 w 1553467"/>
              <a:gd name="connsiteY6" fmla="*/ 925526 h 1518985"/>
              <a:gd name="connsiteX7" fmla="*/ 1344667 w 1553467"/>
              <a:gd name="connsiteY7" fmla="*/ 752469 h 1518985"/>
              <a:gd name="connsiteX8" fmla="*/ 1548295 w 1553467"/>
              <a:gd name="connsiteY8" fmla="*/ 1011380 h 1518985"/>
              <a:gd name="connsiteX9" fmla="*/ 1468919 w 1553467"/>
              <a:gd name="connsiteY9" fmla="*/ 1239940 h 1518985"/>
              <a:gd name="connsiteX10" fmla="*/ 1176692 w 1553467"/>
              <a:gd name="connsiteY10" fmla="*/ 1329279 h 1518985"/>
              <a:gd name="connsiteX11" fmla="*/ 836698 w 1553467"/>
              <a:gd name="connsiteY11" fmla="*/ 1016114 h 1518985"/>
              <a:gd name="connsiteX12" fmla="*/ 727093 w 1553467"/>
              <a:gd name="connsiteY12" fmla="*/ 1214520 h 1518985"/>
              <a:gd name="connsiteX13" fmla="*/ 233852 w 1553467"/>
              <a:gd name="connsiteY13" fmla="*/ 1518985 h 1518985"/>
              <a:gd name="connsiteX14" fmla="*/ 0 w 1553467"/>
              <a:gd name="connsiteY14" fmla="*/ 1011368 h 1518985"/>
              <a:gd name="connsiteX15" fmla="*/ 232746 w 1553467"/>
              <a:gd name="connsiteY15" fmla="*/ 395418 h 1518985"/>
              <a:gd name="connsiteX16" fmla="*/ 207728 w 1553467"/>
              <a:gd name="connsiteY16" fmla="*/ 177797 h 1518985"/>
              <a:gd name="connsiteX0" fmla="*/ 207728 w 1553467"/>
              <a:gd name="connsiteY0" fmla="*/ 177797 h 1518985"/>
              <a:gd name="connsiteX1" fmla="*/ 455406 w 1553467"/>
              <a:gd name="connsiteY1" fmla="*/ 203948 h 1518985"/>
              <a:gd name="connsiteX2" fmla="*/ 1038728 w 1553467"/>
              <a:gd name="connsiteY2" fmla="*/ 0 h 1518985"/>
              <a:gd name="connsiteX3" fmla="*/ 1519614 w 1553467"/>
              <a:gd name="connsiteY3" fmla="*/ 207933 h 1518985"/>
              <a:gd name="connsiteX4" fmla="*/ 1237739 w 1553467"/>
              <a:gd name="connsiteY4" fmla="*/ 670701 h 1518985"/>
              <a:gd name="connsiteX5" fmla="*/ 1045642 w 1553467"/>
              <a:gd name="connsiteY5" fmla="*/ 793344 h 1518985"/>
              <a:gd name="connsiteX6" fmla="*/ 1175519 w 1553467"/>
              <a:gd name="connsiteY6" fmla="*/ 925526 h 1518985"/>
              <a:gd name="connsiteX7" fmla="*/ 1344667 w 1553467"/>
              <a:gd name="connsiteY7" fmla="*/ 752469 h 1518985"/>
              <a:gd name="connsiteX8" fmla="*/ 1548295 w 1553467"/>
              <a:gd name="connsiteY8" fmla="*/ 1011380 h 1518985"/>
              <a:gd name="connsiteX9" fmla="*/ 1468919 w 1553467"/>
              <a:gd name="connsiteY9" fmla="*/ 1239940 h 1518985"/>
              <a:gd name="connsiteX10" fmla="*/ 1094719 w 1553467"/>
              <a:gd name="connsiteY10" fmla="*/ 1279598 h 1518985"/>
              <a:gd name="connsiteX11" fmla="*/ 836698 w 1553467"/>
              <a:gd name="connsiteY11" fmla="*/ 1016114 h 1518985"/>
              <a:gd name="connsiteX12" fmla="*/ 727093 w 1553467"/>
              <a:gd name="connsiteY12" fmla="*/ 1214520 h 1518985"/>
              <a:gd name="connsiteX13" fmla="*/ 233852 w 1553467"/>
              <a:gd name="connsiteY13" fmla="*/ 1518985 h 1518985"/>
              <a:gd name="connsiteX14" fmla="*/ 0 w 1553467"/>
              <a:gd name="connsiteY14" fmla="*/ 1011368 h 1518985"/>
              <a:gd name="connsiteX15" fmla="*/ 232746 w 1553467"/>
              <a:gd name="connsiteY15" fmla="*/ 395418 h 1518985"/>
              <a:gd name="connsiteX16" fmla="*/ 207728 w 1553467"/>
              <a:gd name="connsiteY16" fmla="*/ 177797 h 1518985"/>
              <a:gd name="connsiteX0" fmla="*/ 207728 w 1553467"/>
              <a:gd name="connsiteY0" fmla="*/ 177797 h 1518985"/>
              <a:gd name="connsiteX1" fmla="*/ 455406 w 1553467"/>
              <a:gd name="connsiteY1" fmla="*/ 203948 h 1518985"/>
              <a:gd name="connsiteX2" fmla="*/ 1038728 w 1553467"/>
              <a:gd name="connsiteY2" fmla="*/ 0 h 1518985"/>
              <a:gd name="connsiteX3" fmla="*/ 1519614 w 1553467"/>
              <a:gd name="connsiteY3" fmla="*/ 207933 h 1518985"/>
              <a:gd name="connsiteX4" fmla="*/ 1237739 w 1553467"/>
              <a:gd name="connsiteY4" fmla="*/ 670701 h 1518985"/>
              <a:gd name="connsiteX5" fmla="*/ 1045642 w 1553467"/>
              <a:gd name="connsiteY5" fmla="*/ 793344 h 1518985"/>
              <a:gd name="connsiteX6" fmla="*/ 1175519 w 1553467"/>
              <a:gd name="connsiteY6" fmla="*/ 925526 h 1518985"/>
              <a:gd name="connsiteX7" fmla="*/ 1344667 w 1553467"/>
              <a:gd name="connsiteY7" fmla="*/ 752469 h 1518985"/>
              <a:gd name="connsiteX8" fmla="*/ 1548295 w 1553467"/>
              <a:gd name="connsiteY8" fmla="*/ 1011380 h 1518985"/>
              <a:gd name="connsiteX9" fmla="*/ 1468919 w 1553467"/>
              <a:gd name="connsiteY9" fmla="*/ 1239940 h 1518985"/>
              <a:gd name="connsiteX10" fmla="*/ 1094719 w 1553467"/>
              <a:gd name="connsiteY10" fmla="*/ 1279598 h 1518985"/>
              <a:gd name="connsiteX11" fmla="*/ 829246 w 1553467"/>
              <a:gd name="connsiteY11" fmla="*/ 1035986 h 1518985"/>
              <a:gd name="connsiteX12" fmla="*/ 727093 w 1553467"/>
              <a:gd name="connsiteY12" fmla="*/ 1214520 h 1518985"/>
              <a:gd name="connsiteX13" fmla="*/ 233852 w 1553467"/>
              <a:gd name="connsiteY13" fmla="*/ 1518985 h 1518985"/>
              <a:gd name="connsiteX14" fmla="*/ 0 w 1553467"/>
              <a:gd name="connsiteY14" fmla="*/ 1011368 h 1518985"/>
              <a:gd name="connsiteX15" fmla="*/ 232746 w 1553467"/>
              <a:gd name="connsiteY15" fmla="*/ 395418 h 1518985"/>
              <a:gd name="connsiteX16" fmla="*/ 207728 w 1553467"/>
              <a:gd name="connsiteY16" fmla="*/ 177797 h 1518985"/>
              <a:gd name="connsiteX0" fmla="*/ 207728 w 1553467"/>
              <a:gd name="connsiteY0" fmla="*/ 177797 h 1518985"/>
              <a:gd name="connsiteX1" fmla="*/ 455406 w 1553467"/>
              <a:gd name="connsiteY1" fmla="*/ 203948 h 1518985"/>
              <a:gd name="connsiteX2" fmla="*/ 1038728 w 1553467"/>
              <a:gd name="connsiteY2" fmla="*/ 0 h 1518985"/>
              <a:gd name="connsiteX3" fmla="*/ 1519614 w 1553467"/>
              <a:gd name="connsiteY3" fmla="*/ 207933 h 1518985"/>
              <a:gd name="connsiteX4" fmla="*/ 1237739 w 1553467"/>
              <a:gd name="connsiteY4" fmla="*/ 670701 h 1518985"/>
              <a:gd name="connsiteX5" fmla="*/ 1045642 w 1553467"/>
              <a:gd name="connsiteY5" fmla="*/ 793344 h 1518985"/>
              <a:gd name="connsiteX6" fmla="*/ 1175519 w 1553467"/>
              <a:gd name="connsiteY6" fmla="*/ 925526 h 1518985"/>
              <a:gd name="connsiteX7" fmla="*/ 1344667 w 1553467"/>
              <a:gd name="connsiteY7" fmla="*/ 752469 h 1518985"/>
              <a:gd name="connsiteX8" fmla="*/ 1548295 w 1553467"/>
              <a:gd name="connsiteY8" fmla="*/ 1011380 h 1518985"/>
              <a:gd name="connsiteX9" fmla="*/ 1468919 w 1553467"/>
              <a:gd name="connsiteY9" fmla="*/ 1239940 h 1518985"/>
              <a:gd name="connsiteX10" fmla="*/ 1094719 w 1553467"/>
              <a:gd name="connsiteY10" fmla="*/ 1279598 h 1518985"/>
              <a:gd name="connsiteX11" fmla="*/ 829246 w 1553467"/>
              <a:gd name="connsiteY11" fmla="*/ 1035986 h 1518985"/>
              <a:gd name="connsiteX12" fmla="*/ 727093 w 1553467"/>
              <a:gd name="connsiteY12" fmla="*/ 1214520 h 1518985"/>
              <a:gd name="connsiteX13" fmla="*/ 233852 w 1553467"/>
              <a:gd name="connsiteY13" fmla="*/ 1518985 h 1518985"/>
              <a:gd name="connsiteX14" fmla="*/ 0 w 1553467"/>
              <a:gd name="connsiteY14" fmla="*/ 1011368 h 1518985"/>
              <a:gd name="connsiteX15" fmla="*/ 232746 w 1553467"/>
              <a:gd name="connsiteY15" fmla="*/ 395418 h 1518985"/>
              <a:gd name="connsiteX16" fmla="*/ 207728 w 1553467"/>
              <a:gd name="connsiteY16" fmla="*/ 177797 h 1518985"/>
              <a:gd name="connsiteX0" fmla="*/ 207728 w 1553467"/>
              <a:gd name="connsiteY0" fmla="*/ 177797 h 1518985"/>
              <a:gd name="connsiteX1" fmla="*/ 455406 w 1553467"/>
              <a:gd name="connsiteY1" fmla="*/ 203948 h 1518985"/>
              <a:gd name="connsiteX2" fmla="*/ 1038728 w 1553467"/>
              <a:gd name="connsiteY2" fmla="*/ 0 h 1518985"/>
              <a:gd name="connsiteX3" fmla="*/ 1519614 w 1553467"/>
              <a:gd name="connsiteY3" fmla="*/ 207933 h 1518985"/>
              <a:gd name="connsiteX4" fmla="*/ 1237739 w 1553467"/>
              <a:gd name="connsiteY4" fmla="*/ 670701 h 1518985"/>
              <a:gd name="connsiteX5" fmla="*/ 1045642 w 1553467"/>
              <a:gd name="connsiteY5" fmla="*/ 793344 h 1518985"/>
              <a:gd name="connsiteX6" fmla="*/ 1175519 w 1553467"/>
              <a:gd name="connsiteY6" fmla="*/ 925526 h 1518985"/>
              <a:gd name="connsiteX7" fmla="*/ 1344667 w 1553467"/>
              <a:gd name="connsiteY7" fmla="*/ 752469 h 1518985"/>
              <a:gd name="connsiteX8" fmla="*/ 1548295 w 1553467"/>
              <a:gd name="connsiteY8" fmla="*/ 1011380 h 1518985"/>
              <a:gd name="connsiteX9" fmla="*/ 1468919 w 1553467"/>
              <a:gd name="connsiteY9" fmla="*/ 1239940 h 1518985"/>
              <a:gd name="connsiteX10" fmla="*/ 1094719 w 1553467"/>
              <a:gd name="connsiteY10" fmla="*/ 1279598 h 1518985"/>
              <a:gd name="connsiteX11" fmla="*/ 829246 w 1553467"/>
              <a:gd name="connsiteY11" fmla="*/ 1035986 h 1518985"/>
              <a:gd name="connsiteX12" fmla="*/ 727093 w 1553467"/>
              <a:gd name="connsiteY12" fmla="*/ 1214520 h 1518985"/>
              <a:gd name="connsiteX13" fmla="*/ 233852 w 1553467"/>
              <a:gd name="connsiteY13" fmla="*/ 1518985 h 1518985"/>
              <a:gd name="connsiteX14" fmla="*/ 0 w 1553467"/>
              <a:gd name="connsiteY14" fmla="*/ 1011368 h 1518985"/>
              <a:gd name="connsiteX15" fmla="*/ 232746 w 1553467"/>
              <a:gd name="connsiteY15" fmla="*/ 395418 h 1518985"/>
              <a:gd name="connsiteX16" fmla="*/ 207728 w 1553467"/>
              <a:gd name="connsiteY16" fmla="*/ 177797 h 1518985"/>
              <a:gd name="connsiteX0" fmla="*/ 207728 w 1553467"/>
              <a:gd name="connsiteY0" fmla="*/ 177797 h 1518985"/>
              <a:gd name="connsiteX1" fmla="*/ 455406 w 1553467"/>
              <a:gd name="connsiteY1" fmla="*/ 203948 h 1518985"/>
              <a:gd name="connsiteX2" fmla="*/ 1038728 w 1553467"/>
              <a:gd name="connsiteY2" fmla="*/ 0 h 1518985"/>
              <a:gd name="connsiteX3" fmla="*/ 1519614 w 1553467"/>
              <a:gd name="connsiteY3" fmla="*/ 207933 h 1518985"/>
              <a:gd name="connsiteX4" fmla="*/ 1237739 w 1553467"/>
              <a:gd name="connsiteY4" fmla="*/ 670701 h 1518985"/>
              <a:gd name="connsiteX5" fmla="*/ 1045642 w 1553467"/>
              <a:gd name="connsiteY5" fmla="*/ 793344 h 1518985"/>
              <a:gd name="connsiteX6" fmla="*/ 1175519 w 1553467"/>
              <a:gd name="connsiteY6" fmla="*/ 925526 h 1518985"/>
              <a:gd name="connsiteX7" fmla="*/ 1344667 w 1553467"/>
              <a:gd name="connsiteY7" fmla="*/ 752469 h 1518985"/>
              <a:gd name="connsiteX8" fmla="*/ 1548295 w 1553467"/>
              <a:gd name="connsiteY8" fmla="*/ 1011380 h 1518985"/>
              <a:gd name="connsiteX9" fmla="*/ 1468919 w 1553467"/>
              <a:gd name="connsiteY9" fmla="*/ 1239940 h 1518985"/>
              <a:gd name="connsiteX10" fmla="*/ 1094719 w 1553467"/>
              <a:gd name="connsiteY10" fmla="*/ 1279598 h 1518985"/>
              <a:gd name="connsiteX11" fmla="*/ 829246 w 1553467"/>
              <a:gd name="connsiteY11" fmla="*/ 1035986 h 1518985"/>
              <a:gd name="connsiteX12" fmla="*/ 727093 w 1553467"/>
              <a:gd name="connsiteY12" fmla="*/ 1214520 h 1518985"/>
              <a:gd name="connsiteX13" fmla="*/ 233852 w 1553467"/>
              <a:gd name="connsiteY13" fmla="*/ 1518985 h 1518985"/>
              <a:gd name="connsiteX14" fmla="*/ 0 w 1553467"/>
              <a:gd name="connsiteY14" fmla="*/ 1011368 h 1518985"/>
              <a:gd name="connsiteX15" fmla="*/ 232746 w 1553467"/>
              <a:gd name="connsiteY15" fmla="*/ 395418 h 1518985"/>
              <a:gd name="connsiteX16" fmla="*/ 207728 w 1553467"/>
              <a:gd name="connsiteY16" fmla="*/ 177797 h 1518985"/>
              <a:gd name="connsiteX0" fmla="*/ 207728 w 1552262"/>
              <a:gd name="connsiteY0" fmla="*/ 177797 h 1518985"/>
              <a:gd name="connsiteX1" fmla="*/ 455406 w 1552262"/>
              <a:gd name="connsiteY1" fmla="*/ 203948 h 1518985"/>
              <a:gd name="connsiteX2" fmla="*/ 1038728 w 1552262"/>
              <a:gd name="connsiteY2" fmla="*/ 0 h 1518985"/>
              <a:gd name="connsiteX3" fmla="*/ 1519614 w 1552262"/>
              <a:gd name="connsiteY3" fmla="*/ 207933 h 1518985"/>
              <a:gd name="connsiteX4" fmla="*/ 1237739 w 1552262"/>
              <a:gd name="connsiteY4" fmla="*/ 670701 h 1518985"/>
              <a:gd name="connsiteX5" fmla="*/ 1045642 w 1552262"/>
              <a:gd name="connsiteY5" fmla="*/ 793344 h 1518985"/>
              <a:gd name="connsiteX6" fmla="*/ 1175519 w 1552262"/>
              <a:gd name="connsiteY6" fmla="*/ 925526 h 1518985"/>
              <a:gd name="connsiteX7" fmla="*/ 1344667 w 1552262"/>
              <a:gd name="connsiteY7" fmla="*/ 752469 h 1518985"/>
              <a:gd name="connsiteX8" fmla="*/ 1548295 w 1552262"/>
              <a:gd name="connsiteY8" fmla="*/ 1011380 h 1518985"/>
              <a:gd name="connsiteX9" fmla="*/ 1458983 w 1552262"/>
              <a:gd name="connsiteY9" fmla="*/ 1234972 h 1518985"/>
              <a:gd name="connsiteX10" fmla="*/ 1094719 w 1552262"/>
              <a:gd name="connsiteY10" fmla="*/ 1279598 h 1518985"/>
              <a:gd name="connsiteX11" fmla="*/ 829246 w 1552262"/>
              <a:gd name="connsiteY11" fmla="*/ 1035986 h 1518985"/>
              <a:gd name="connsiteX12" fmla="*/ 727093 w 1552262"/>
              <a:gd name="connsiteY12" fmla="*/ 1214520 h 1518985"/>
              <a:gd name="connsiteX13" fmla="*/ 233852 w 1552262"/>
              <a:gd name="connsiteY13" fmla="*/ 1518985 h 1518985"/>
              <a:gd name="connsiteX14" fmla="*/ 0 w 1552262"/>
              <a:gd name="connsiteY14" fmla="*/ 1011368 h 1518985"/>
              <a:gd name="connsiteX15" fmla="*/ 232746 w 1552262"/>
              <a:gd name="connsiteY15" fmla="*/ 395418 h 1518985"/>
              <a:gd name="connsiteX16" fmla="*/ 207728 w 1552262"/>
              <a:gd name="connsiteY16" fmla="*/ 177797 h 1518985"/>
              <a:gd name="connsiteX0" fmla="*/ 207728 w 1553016"/>
              <a:gd name="connsiteY0" fmla="*/ 177797 h 1518985"/>
              <a:gd name="connsiteX1" fmla="*/ 455406 w 1553016"/>
              <a:gd name="connsiteY1" fmla="*/ 203948 h 1518985"/>
              <a:gd name="connsiteX2" fmla="*/ 1038728 w 1553016"/>
              <a:gd name="connsiteY2" fmla="*/ 0 h 1518985"/>
              <a:gd name="connsiteX3" fmla="*/ 1519614 w 1553016"/>
              <a:gd name="connsiteY3" fmla="*/ 207933 h 1518985"/>
              <a:gd name="connsiteX4" fmla="*/ 1237739 w 1553016"/>
              <a:gd name="connsiteY4" fmla="*/ 670701 h 1518985"/>
              <a:gd name="connsiteX5" fmla="*/ 1045642 w 1553016"/>
              <a:gd name="connsiteY5" fmla="*/ 793344 h 1518985"/>
              <a:gd name="connsiteX6" fmla="*/ 1175519 w 1553016"/>
              <a:gd name="connsiteY6" fmla="*/ 925526 h 1518985"/>
              <a:gd name="connsiteX7" fmla="*/ 1344667 w 1553016"/>
              <a:gd name="connsiteY7" fmla="*/ 752469 h 1518985"/>
              <a:gd name="connsiteX8" fmla="*/ 1548295 w 1553016"/>
              <a:gd name="connsiteY8" fmla="*/ 1011380 h 1518985"/>
              <a:gd name="connsiteX9" fmla="*/ 1458983 w 1553016"/>
              <a:gd name="connsiteY9" fmla="*/ 1234972 h 1518985"/>
              <a:gd name="connsiteX10" fmla="*/ 1094719 w 1553016"/>
              <a:gd name="connsiteY10" fmla="*/ 1279598 h 1518985"/>
              <a:gd name="connsiteX11" fmla="*/ 829246 w 1553016"/>
              <a:gd name="connsiteY11" fmla="*/ 1035986 h 1518985"/>
              <a:gd name="connsiteX12" fmla="*/ 727093 w 1553016"/>
              <a:gd name="connsiteY12" fmla="*/ 1214520 h 1518985"/>
              <a:gd name="connsiteX13" fmla="*/ 233852 w 1553016"/>
              <a:gd name="connsiteY13" fmla="*/ 1518985 h 1518985"/>
              <a:gd name="connsiteX14" fmla="*/ 0 w 1553016"/>
              <a:gd name="connsiteY14" fmla="*/ 1011368 h 1518985"/>
              <a:gd name="connsiteX15" fmla="*/ 232746 w 1553016"/>
              <a:gd name="connsiteY15" fmla="*/ 395418 h 1518985"/>
              <a:gd name="connsiteX16" fmla="*/ 207728 w 1553016"/>
              <a:gd name="connsiteY16" fmla="*/ 177797 h 1518985"/>
              <a:gd name="connsiteX0" fmla="*/ 207728 w 1530987"/>
              <a:gd name="connsiteY0" fmla="*/ 177797 h 1518985"/>
              <a:gd name="connsiteX1" fmla="*/ 455406 w 1530987"/>
              <a:gd name="connsiteY1" fmla="*/ 203948 h 1518985"/>
              <a:gd name="connsiteX2" fmla="*/ 1038728 w 1530987"/>
              <a:gd name="connsiteY2" fmla="*/ 0 h 1518985"/>
              <a:gd name="connsiteX3" fmla="*/ 1519614 w 1530987"/>
              <a:gd name="connsiteY3" fmla="*/ 207933 h 1518985"/>
              <a:gd name="connsiteX4" fmla="*/ 1237739 w 1530987"/>
              <a:gd name="connsiteY4" fmla="*/ 670701 h 1518985"/>
              <a:gd name="connsiteX5" fmla="*/ 1045642 w 1530987"/>
              <a:gd name="connsiteY5" fmla="*/ 793344 h 1518985"/>
              <a:gd name="connsiteX6" fmla="*/ 1175519 w 1530987"/>
              <a:gd name="connsiteY6" fmla="*/ 925526 h 1518985"/>
              <a:gd name="connsiteX7" fmla="*/ 1344667 w 1530987"/>
              <a:gd name="connsiteY7" fmla="*/ 752469 h 1518985"/>
              <a:gd name="connsiteX8" fmla="*/ 1523455 w 1530987"/>
              <a:gd name="connsiteY8" fmla="*/ 961699 h 1518985"/>
              <a:gd name="connsiteX9" fmla="*/ 1458983 w 1530987"/>
              <a:gd name="connsiteY9" fmla="*/ 1234972 h 1518985"/>
              <a:gd name="connsiteX10" fmla="*/ 1094719 w 1530987"/>
              <a:gd name="connsiteY10" fmla="*/ 1279598 h 1518985"/>
              <a:gd name="connsiteX11" fmla="*/ 829246 w 1530987"/>
              <a:gd name="connsiteY11" fmla="*/ 1035986 h 1518985"/>
              <a:gd name="connsiteX12" fmla="*/ 727093 w 1530987"/>
              <a:gd name="connsiteY12" fmla="*/ 1214520 h 1518985"/>
              <a:gd name="connsiteX13" fmla="*/ 233852 w 1530987"/>
              <a:gd name="connsiteY13" fmla="*/ 1518985 h 1518985"/>
              <a:gd name="connsiteX14" fmla="*/ 0 w 1530987"/>
              <a:gd name="connsiteY14" fmla="*/ 1011368 h 1518985"/>
              <a:gd name="connsiteX15" fmla="*/ 232746 w 1530987"/>
              <a:gd name="connsiteY15" fmla="*/ 395418 h 1518985"/>
              <a:gd name="connsiteX16" fmla="*/ 207728 w 1530987"/>
              <a:gd name="connsiteY16" fmla="*/ 177797 h 151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0987" h="1518985">
                <a:moveTo>
                  <a:pt x="207728" y="177797"/>
                </a:moveTo>
                <a:cubicBezTo>
                  <a:pt x="282870" y="121705"/>
                  <a:pt x="326818" y="183310"/>
                  <a:pt x="455406" y="203948"/>
                </a:cubicBezTo>
                <a:cubicBezTo>
                  <a:pt x="583470" y="140679"/>
                  <a:pt x="815412" y="14837"/>
                  <a:pt x="1038728" y="0"/>
                </a:cubicBezTo>
                <a:cubicBezTo>
                  <a:pt x="1249333" y="19062"/>
                  <a:pt x="1491401" y="92570"/>
                  <a:pt x="1519614" y="207933"/>
                </a:cubicBezTo>
                <a:cubicBezTo>
                  <a:pt x="1355831" y="301453"/>
                  <a:pt x="1260080" y="538333"/>
                  <a:pt x="1237739" y="670701"/>
                </a:cubicBezTo>
                <a:cubicBezTo>
                  <a:pt x="1143018" y="720972"/>
                  <a:pt x="1055902" y="735061"/>
                  <a:pt x="1045642" y="793344"/>
                </a:cubicBezTo>
                <a:cubicBezTo>
                  <a:pt x="1079545" y="840965"/>
                  <a:pt x="1115199" y="894807"/>
                  <a:pt x="1175519" y="925526"/>
                </a:cubicBezTo>
                <a:cubicBezTo>
                  <a:pt x="1189052" y="856054"/>
                  <a:pt x="1290163" y="780515"/>
                  <a:pt x="1344667" y="752469"/>
                </a:cubicBezTo>
                <a:cubicBezTo>
                  <a:pt x="1415046" y="791098"/>
                  <a:pt x="1504402" y="881282"/>
                  <a:pt x="1523455" y="961699"/>
                </a:cubicBezTo>
                <a:cubicBezTo>
                  <a:pt x="1542508" y="1042116"/>
                  <a:pt x="1526965" y="1137916"/>
                  <a:pt x="1458983" y="1234972"/>
                </a:cubicBezTo>
                <a:cubicBezTo>
                  <a:pt x="1363366" y="1324326"/>
                  <a:pt x="1219191" y="1348286"/>
                  <a:pt x="1094719" y="1279598"/>
                </a:cubicBezTo>
                <a:lnTo>
                  <a:pt x="829246" y="1035986"/>
                </a:lnTo>
                <a:cubicBezTo>
                  <a:pt x="778446" y="1150286"/>
                  <a:pt x="762018" y="1097045"/>
                  <a:pt x="727093" y="1214520"/>
                </a:cubicBezTo>
                <a:cubicBezTo>
                  <a:pt x="582101" y="1225103"/>
                  <a:pt x="340744" y="1359177"/>
                  <a:pt x="233852" y="1518985"/>
                </a:cubicBezTo>
                <a:cubicBezTo>
                  <a:pt x="40281" y="1361941"/>
                  <a:pt x="24342" y="1221976"/>
                  <a:pt x="0" y="1011368"/>
                </a:cubicBezTo>
                <a:cubicBezTo>
                  <a:pt x="33867" y="740435"/>
                  <a:pt x="97410" y="606437"/>
                  <a:pt x="232746" y="395418"/>
                </a:cubicBezTo>
                <a:cubicBezTo>
                  <a:pt x="206287" y="306518"/>
                  <a:pt x="173862" y="222247"/>
                  <a:pt x="207728" y="177797"/>
                </a:cubicBezTo>
                <a:close/>
              </a:path>
            </a:pathLst>
          </a:custGeom>
          <a:noFill/>
          <a:ln w="31750">
            <a:solidFill>
              <a:srgbClr val="91847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pic>
        <p:nvPicPr>
          <p:cNvPr id="6" name="Picture 5"/>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rot="7779316">
            <a:off x="2139982" y="3672477"/>
            <a:ext cx="2755916" cy="1494653"/>
          </a:xfrm>
          <a:prstGeom prst="rect">
            <a:avLst/>
          </a:prstGeom>
        </p:spPr>
      </p:pic>
      <p:sp>
        <p:nvSpPr>
          <p:cNvPr id="7" name="Freeform: Shape 12"/>
          <p:cNvSpPr/>
          <p:nvPr/>
        </p:nvSpPr>
        <p:spPr>
          <a:xfrm>
            <a:off x="1980989" y="2898445"/>
            <a:ext cx="2256299" cy="2880150"/>
          </a:xfrm>
          <a:custGeom>
            <a:avLst/>
            <a:gdLst>
              <a:gd name="connsiteX0" fmla="*/ 0 w 1041400"/>
              <a:gd name="connsiteY0" fmla="*/ 82550 h 82550"/>
              <a:gd name="connsiteX1" fmla="*/ 82550 w 1041400"/>
              <a:gd name="connsiteY1" fmla="*/ 66675 h 82550"/>
              <a:gd name="connsiteX2" fmla="*/ 130175 w 1041400"/>
              <a:gd name="connsiteY2" fmla="*/ 60325 h 82550"/>
              <a:gd name="connsiteX3" fmla="*/ 311150 w 1041400"/>
              <a:gd name="connsiteY3" fmla="*/ 41275 h 82550"/>
              <a:gd name="connsiteX4" fmla="*/ 403225 w 1041400"/>
              <a:gd name="connsiteY4" fmla="*/ 34925 h 82550"/>
              <a:gd name="connsiteX5" fmla="*/ 714375 w 1041400"/>
              <a:gd name="connsiteY5" fmla="*/ 19050 h 82550"/>
              <a:gd name="connsiteX6" fmla="*/ 1041400 w 1041400"/>
              <a:gd name="connsiteY6" fmla="*/ 0 h 82550"/>
              <a:gd name="connsiteX0" fmla="*/ 0 w 1041400"/>
              <a:gd name="connsiteY0" fmla="*/ 82550 h 82550"/>
              <a:gd name="connsiteX1" fmla="*/ 82550 w 1041400"/>
              <a:gd name="connsiteY1" fmla="*/ 66675 h 82550"/>
              <a:gd name="connsiteX2" fmla="*/ 130175 w 1041400"/>
              <a:gd name="connsiteY2" fmla="*/ 60325 h 82550"/>
              <a:gd name="connsiteX3" fmla="*/ 311150 w 1041400"/>
              <a:gd name="connsiteY3" fmla="*/ 41275 h 82550"/>
              <a:gd name="connsiteX4" fmla="*/ 403225 w 1041400"/>
              <a:gd name="connsiteY4" fmla="*/ 34925 h 82550"/>
              <a:gd name="connsiteX5" fmla="*/ 714375 w 1041400"/>
              <a:gd name="connsiteY5" fmla="*/ 19050 h 82550"/>
              <a:gd name="connsiteX6" fmla="*/ 1041400 w 1041400"/>
              <a:gd name="connsiteY6" fmla="*/ 0 h 82550"/>
              <a:gd name="connsiteX7" fmla="*/ 0 w 1041400"/>
              <a:gd name="connsiteY7" fmla="*/ 82550 h 82550"/>
              <a:gd name="connsiteX0" fmla="*/ 0 w 1428750"/>
              <a:gd name="connsiteY0" fmla="*/ 158724 h 1435074"/>
              <a:gd name="connsiteX1" fmla="*/ 82550 w 1428750"/>
              <a:gd name="connsiteY1" fmla="*/ 142849 h 1435074"/>
              <a:gd name="connsiteX2" fmla="*/ 130175 w 1428750"/>
              <a:gd name="connsiteY2" fmla="*/ 136499 h 1435074"/>
              <a:gd name="connsiteX3" fmla="*/ 311150 w 1428750"/>
              <a:gd name="connsiteY3" fmla="*/ 117449 h 1435074"/>
              <a:gd name="connsiteX4" fmla="*/ 403225 w 1428750"/>
              <a:gd name="connsiteY4" fmla="*/ 111099 h 1435074"/>
              <a:gd name="connsiteX5" fmla="*/ 714375 w 1428750"/>
              <a:gd name="connsiteY5" fmla="*/ 95224 h 1435074"/>
              <a:gd name="connsiteX6" fmla="*/ 1428750 w 1428750"/>
              <a:gd name="connsiteY6" fmla="*/ 1435074 h 1435074"/>
              <a:gd name="connsiteX7" fmla="*/ 0 w 1428750"/>
              <a:gd name="connsiteY7" fmla="*/ 158724 h 1435074"/>
              <a:gd name="connsiteX0" fmla="*/ 0 w 1445939"/>
              <a:gd name="connsiteY0" fmla="*/ 104723 h 1381073"/>
              <a:gd name="connsiteX1" fmla="*/ 82550 w 1445939"/>
              <a:gd name="connsiteY1" fmla="*/ 88848 h 1381073"/>
              <a:gd name="connsiteX2" fmla="*/ 130175 w 1445939"/>
              <a:gd name="connsiteY2" fmla="*/ 82498 h 1381073"/>
              <a:gd name="connsiteX3" fmla="*/ 311150 w 1445939"/>
              <a:gd name="connsiteY3" fmla="*/ 63448 h 1381073"/>
              <a:gd name="connsiteX4" fmla="*/ 403225 w 1445939"/>
              <a:gd name="connsiteY4" fmla="*/ 57098 h 1381073"/>
              <a:gd name="connsiteX5" fmla="*/ 1400175 w 1445939"/>
              <a:gd name="connsiteY5" fmla="*/ 847673 h 1381073"/>
              <a:gd name="connsiteX6" fmla="*/ 1428750 w 1445939"/>
              <a:gd name="connsiteY6" fmla="*/ 1381073 h 1381073"/>
              <a:gd name="connsiteX7" fmla="*/ 0 w 1445939"/>
              <a:gd name="connsiteY7" fmla="*/ 104723 h 1381073"/>
              <a:gd name="connsiteX0" fmla="*/ 0 w 1428750"/>
              <a:gd name="connsiteY0" fmla="*/ 93945 h 1370295"/>
              <a:gd name="connsiteX1" fmla="*/ 82550 w 1428750"/>
              <a:gd name="connsiteY1" fmla="*/ 78070 h 1370295"/>
              <a:gd name="connsiteX2" fmla="*/ 130175 w 1428750"/>
              <a:gd name="connsiteY2" fmla="*/ 71720 h 1370295"/>
              <a:gd name="connsiteX3" fmla="*/ 311150 w 1428750"/>
              <a:gd name="connsiteY3" fmla="*/ 52670 h 1370295"/>
              <a:gd name="connsiteX4" fmla="*/ 1158875 w 1428750"/>
              <a:gd name="connsiteY4" fmla="*/ 827370 h 1370295"/>
              <a:gd name="connsiteX5" fmla="*/ 1400175 w 1428750"/>
              <a:gd name="connsiteY5" fmla="*/ 836895 h 1370295"/>
              <a:gd name="connsiteX6" fmla="*/ 1428750 w 1428750"/>
              <a:gd name="connsiteY6" fmla="*/ 1370295 h 1370295"/>
              <a:gd name="connsiteX7" fmla="*/ 0 w 1428750"/>
              <a:gd name="connsiteY7" fmla="*/ 93945 h 1370295"/>
              <a:gd name="connsiteX0" fmla="*/ 0 w 1428750"/>
              <a:gd name="connsiteY0" fmla="*/ 91241 h 1367591"/>
              <a:gd name="connsiteX1" fmla="*/ 82550 w 1428750"/>
              <a:gd name="connsiteY1" fmla="*/ 75366 h 1367591"/>
              <a:gd name="connsiteX2" fmla="*/ 130175 w 1428750"/>
              <a:gd name="connsiteY2" fmla="*/ 69016 h 1367591"/>
              <a:gd name="connsiteX3" fmla="*/ 1155700 w 1428750"/>
              <a:gd name="connsiteY3" fmla="*/ 1024691 h 1367591"/>
              <a:gd name="connsiteX4" fmla="*/ 1158875 w 1428750"/>
              <a:gd name="connsiteY4" fmla="*/ 824666 h 1367591"/>
              <a:gd name="connsiteX5" fmla="*/ 1400175 w 1428750"/>
              <a:gd name="connsiteY5" fmla="*/ 834191 h 1367591"/>
              <a:gd name="connsiteX6" fmla="*/ 1428750 w 1428750"/>
              <a:gd name="connsiteY6" fmla="*/ 1367591 h 1367591"/>
              <a:gd name="connsiteX7" fmla="*/ 0 w 1428750"/>
              <a:gd name="connsiteY7" fmla="*/ 91241 h 1367591"/>
              <a:gd name="connsiteX0" fmla="*/ 1198 w 1429948"/>
              <a:gd name="connsiteY0" fmla="*/ 58986 h 1335336"/>
              <a:gd name="connsiteX1" fmla="*/ 83748 w 1429948"/>
              <a:gd name="connsiteY1" fmla="*/ 43111 h 1335336"/>
              <a:gd name="connsiteX2" fmla="*/ 845748 w 1429948"/>
              <a:gd name="connsiteY2" fmla="*/ 678111 h 1335336"/>
              <a:gd name="connsiteX3" fmla="*/ 1156898 w 1429948"/>
              <a:gd name="connsiteY3" fmla="*/ 992436 h 1335336"/>
              <a:gd name="connsiteX4" fmla="*/ 1160073 w 1429948"/>
              <a:gd name="connsiteY4" fmla="*/ 792411 h 1335336"/>
              <a:gd name="connsiteX5" fmla="*/ 1401373 w 1429948"/>
              <a:gd name="connsiteY5" fmla="*/ 801936 h 1335336"/>
              <a:gd name="connsiteX6" fmla="*/ 1429948 w 1429948"/>
              <a:gd name="connsiteY6" fmla="*/ 1335336 h 1335336"/>
              <a:gd name="connsiteX7" fmla="*/ 1198 w 1429948"/>
              <a:gd name="connsiteY7" fmla="*/ 58986 h 1335336"/>
              <a:gd name="connsiteX0" fmla="*/ 1198 w 1429948"/>
              <a:gd name="connsiteY0" fmla="*/ 58986 h 1335336"/>
              <a:gd name="connsiteX1" fmla="*/ 83748 w 1429948"/>
              <a:gd name="connsiteY1" fmla="*/ 43111 h 1335336"/>
              <a:gd name="connsiteX2" fmla="*/ 280598 w 1429948"/>
              <a:gd name="connsiteY2" fmla="*/ 189160 h 1335336"/>
              <a:gd name="connsiteX3" fmla="*/ 845748 w 1429948"/>
              <a:gd name="connsiteY3" fmla="*/ 678111 h 1335336"/>
              <a:gd name="connsiteX4" fmla="*/ 1156898 w 1429948"/>
              <a:gd name="connsiteY4" fmla="*/ 992436 h 1335336"/>
              <a:gd name="connsiteX5" fmla="*/ 1160073 w 1429948"/>
              <a:gd name="connsiteY5" fmla="*/ 792411 h 1335336"/>
              <a:gd name="connsiteX6" fmla="*/ 1401373 w 1429948"/>
              <a:gd name="connsiteY6" fmla="*/ 801936 h 1335336"/>
              <a:gd name="connsiteX7" fmla="*/ 1429948 w 1429948"/>
              <a:gd name="connsiteY7" fmla="*/ 1335336 h 1335336"/>
              <a:gd name="connsiteX8" fmla="*/ 1198 w 1429948"/>
              <a:gd name="connsiteY8" fmla="*/ 58986 h 1335336"/>
              <a:gd name="connsiteX0" fmla="*/ 16421 w 1445171"/>
              <a:gd name="connsiteY0" fmla="*/ 47519 h 1323869"/>
              <a:gd name="connsiteX1" fmla="*/ 98971 w 1445171"/>
              <a:gd name="connsiteY1" fmla="*/ 31644 h 1323869"/>
              <a:gd name="connsiteX2" fmla="*/ 1089571 w 1445171"/>
              <a:gd name="connsiteY2" fmla="*/ 511068 h 1323869"/>
              <a:gd name="connsiteX3" fmla="*/ 860971 w 1445171"/>
              <a:gd name="connsiteY3" fmla="*/ 666644 h 1323869"/>
              <a:gd name="connsiteX4" fmla="*/ 1172121 w 1445171"/>
              <a:gd name="connsiteY4" fmla="*/ 980969 h 1323869"/>
              <a:gd name="connsiteX5" fmla="*/ 1175296 w 1445171"/>
              <a:gd name="connsiteY5" fmla="*/ 780944 h 1323869"/>
              <a:gd name="connsiteX6" fmla="*/ 1416596 w 1445171"/>
              <a:gd name="connsiteY6" fmla="*/ 790469 h 1323869"/>
              <a:gd name="connsiteX7" fmla="*/ 1445171 w 1445171"/>
              <a:gd name="connsiteY7" fmla="*/ 1323869 h 1323869"/>
              <a:gd name="connsiteX8" fmla="*/ 16421 w 1445171"/>
              <a:gd name="connsiteY8" fmla="*/ 47519 h 1323869"/>
              <a:gd name="connsiteX0" fmla="*/ 16421 w 1445171"/>
              <a:gd name="connsiteY0" fmla="*/ 47519 h 1323869"/>
              <a:gd name="connsiteX1" fmla="*/ 98971 w 1445171"/>
              <a:gd name="connsiteY1" fmla="*/ 31644 h 1323869"/>
              <a:gd name="connsiteX2" fmla="*/ 705397 w 1445171"/>
              <a:gd name="connsiteY2" fmla="*/ 307868 h 1323869"/>
              <a:gd name="connsiteX3" fmla="*/ 1089571 w 1445171"/>
              <a:gd name="connsiteY3" fmla="*/ 511068 h 1323869"/>
              <a:gd name="connsiteX4" fmla="*/ 860971 w 1445171"/>
              <a:gd name="connsiteY4" fmla="*/ 666644 h 1323869"/>
              <a:gd name="connsiteX5" fmla="*/ 1172121 w 1445171"/>
              <a:gd name="connsiteY5" fmla="*/ 980969 h 1323869"/>
              <a:gd name="connsiteX6" fmla="*/ 1175296 w 1445171"/>
              <a:gd name="connsiteY6" fmla="*/ 780944 h 1323869"/>
              <a:gd name="connsiteX7" fmla="*/ 1416596 w 1445171"/>
              <a:gd name="connsiteY7" fmla="*/ 790469 h 1323869"/>
              <a:gd name="connsiteX8" fmla="*/ 1445171 w 1445171"/>
              <a:gd name="connsiteY8" fmla="*/ 1323869 h 1323869"/>
              <a:gd name="connsiteX9" fmla="*/ 16421 w 1445171"/>
              <a:gd name="connsiteY9" fmla="*/ 47519 h 1323869"/>
              <a:gd name="connsiteX0" fmla="*/ 37392 w 1466142"/>
              <a:gd name="connsiteY0" fmla="*/ 25466 h 1301816"/>
              <a:gd name="connsiteX1" fmla="*/ 119942 w 1466142"/>
              <a:gd name="connsiteY1" fmla="*/ 9591 h 1301816"/>
              <a:gd name="connsiteX2" fmla="*/ 1408993 w 1466142"/>
              <a:gd name="connsiteY2" fmla="*/ 47690 h 1301816"/>
              <a:gd name="connsiteX3" fmla="*/ 1110542 w 1466142"/>
              <a:gd name="connsiteY3" fmla="*/ 489015 h 1301816"/>
              <a:gd name="connsiteX4" fmla="*/ 881942 w 1466142"/>
              <a:gd name="connsiteY4" fmla="*/ 644591 h 1301816"/>
              <a:gd name="connsiteX5" fmla="*/ 1193092 w 1466142"/>
              <a:gd name="connsiteY5" fmla="*/ 958916 h 1301816"/>
              <a:gd name="connsiteX6" fmla="*/ 1196267 w 1466142"/>
              <a:gd name="connsiteY6" fmla="*/ 758891 h 1301816"/>
              <a:gd name="connsiteX7" fmla="*/ 1437567 w 1466142"/>
              <a:gd name="connsiteY7" fmla="*/ 768416 h 1301816"/>
              <a:gd name="connsiteX8" fmla="*/ 1466142 w 1466142"/>
              <a:gd name="connsiteY8" fmla="*/ 1301816 h 1301816"/>
              <a:gd name="connsiteX9" fmla="*/ 37392 w 1466142"/>
              <a:gd name="connsiteY9" fmla="*/ 25466 h 1301816"/>
              <a:gd name="connsiteX0" fmla="*/ 37392 w 1466142"/>
              <a:gd name="connsiteY0" fmla="*/ 26217 h 1302567"/>
              <a:gd name="connsiteX1" fmla="*/ 119942 w 1466142"/>
              <a:gd name="connsiteY1" fmla="*/ 10342 h 1302567"/>
              <a:gd name="connsiteX2" fmla="*/ 580318 w 1466142"/>
              <a:gd name="connsiteY2" fmla="*/ 7165 h 1302567"/>
              <a:gd name="connsiteX3" fmla="*/ 1408993 w 1466142"/>
              <a:gd name="connsiteY3" fmla="*/ 48441 h 1302567"/>
              <a:gd name="connsiteX4" fmla="*/ 1110542 w 1466142"/>
              <a:gd name="connsiteY4" fmla="*/ 489766 h 1302567"/>
              <a:gd name="connsiteX5" fmla="*/ 881942 w 1466142"/>
              <a:gd name="connsiteY5" fmla="*/ 645342 h 1302567"/>
              <a:gd name="connsiteX6" fmla="*/ 1193092 w 1466142"/>
              <a:gd name="connsiteY6" fmla="*/ 959667 h 1302567"/>
              <a:gd name="connsiteX7" fmla="*/ 1196267 w 1466142"/>
              <a:gd name="connsiteY7" fmla="*/ 759642 h 1302567"/>
              <a:gd name="connsiteX8" fmla="*/ 1437567 w 1466142"/>
              <a:gd name="connsiteY8" fmla="*/ 769167 h 1302567"/>
              <a:gd name="connsiteX9" fmla="*/ 1466142 w 1466142"/>
              <a:gd name="connsiteY9" fmla="*/ 1302567 h 1302567"/>
              <a:gd name="connsiteX10" fmla="*/ 37392 w 1466142"/>
              <a:gd name="connsiteY10" fmla="*/ 26217 h 1302567"/>
              <a:gd name="connsiteX0" fmla="*/ 4880 w 1433630"/>
              <a:gd name="connsiteY0" fmla="*/ 193870 h 1470220"/>
              <a:gd name="connsiteX1" fmla="*/ 87430 w 1433630"/>
              <a:gd name="connsiteY1" fmla="*/ 177995 h 1470220"/>
              <a:gd name="connsiteX2" fmla="*/ 906581 w 1433630"/>
              <a:gd name="connsiteY2" fmla="*/ 193 h 1470220"/>
              <a:gd name="connsiteX3" fmla="*/ 1376481 w 1433630"/>
              <a:gd name="connsiteY3" fmla="*/ 216094 h 1470220"/>
              <a:gd name="connsiteX4" fmla="*/ 1078030 w 1433630"/>
              <a:gd name="connsiteY4" fmla="*/ 657419 h 1470220"/>
              <a:gd name="connsiteX5" fmla="*/ 849430 w 1433630"/>
              <a:gd name="connsiteY5" fmla="*/ 812995 h 1470220"/>
              <a:gd name="connsiteX6" fmla="*/ 1160580 w 1433630"/>
              <a:gd name="connsiteY6" fmla="*/ 1127320 h 1470220"/>
              <a:gd name="connsiteX7" fmla="*/ 1163755 w 1433630"/>
              <a:gd name="connsiteY7" fmla="*/ 927295 h 1470220"/>
              <a:gd name="connsiteX8" fmla="*/ 1405055 w 1433630"/>
              <a:gd name="connsiteY8" fmla="*/ 936820 h 1470220"/>
              <a:gd name="connsiteX9" fmla="*/ 1433630 w 1433630"/>
              <a:gd name="connsiteY9" fmla="*/ 1470220 h 1470220"/>
              <a:gd name="connsiteX10" fmla="*/ 4880 w 1433630"/>
              <a:gd name="connsiteY10" fmla="*/ 193870 h 1470220"/>
              <a:gd name="connsiteX0" fmla="*/ 0 w 1428750"/>
              <a:gd name="connsiteY0" fmla="*/ 193795 h 1470145"/>
              <a:gd name="connsiteX1" fmla="*/ 266700 w 1428750"/>
              <a:gd name="connsiteY1" fmla="*/ 279520 h 1470145"/>
              <a:gd name="connsiteX2" fmla="*/ 901701 w 1428750"/>
              <a:gd name="connsiteY2" fmla="*/ 118 h 1470145"/>
              <a:gd name="connsiteX3" fmla="*/ 1371601 w 1428750"/>
              <a:gd name="connsiteY3" fmla="*/ 216019 h 1470145"/>
              <a:gd name="connsiteX4" fmla="*/ 1073150 w 1428750"/>
              <a:gd name="connsiteY4" fmla="*/ 657344 h 1470145"/>
              <a:gd name="connsiteX5" fmla="*/ 844550 w 1428750"/>
              <a:gd name="connsiteY5" fmla="*/ 812920 h 1470145"/>
              <a:gd name="connsiteX6" fmla="*/ 1155700 w 1428750"/>
              <a:gd name="connsiteY6" fmla="*/ 1127245 h 1470145"/>
              <a:gd name="connsiteX7" fmla="*/ 1158875 w 1428750"/>
              <a:gd name="connsiteY7" fmla="*/ 927220 h 1470145"/>
              <a:gd name="connsiteX8" fmla="*/ 1400175 w 1428750"/>
              <a:gd name="connsiteY8" fmla="*/ 936745 h 1470145"/>
              <a:gd name="connsiteX9" fmla="*/ 1428750 w 1428750"/>
              <a:gd name="connsiteY9" fmla="*/ 1470145 h 1470145"/>
              <a:gd name="connsiteX10" fmla="*/ 0 w 1428750"/>
              <a:gd name="connsiteY10"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1181101 w 1447650"/>
              <a:gd name="connsiteY10" fmla="*/ 1238369 h 1470145"/>
              <a:gd name="connsiteX11" fmla="*/ 0 w 1447650"/>
              <a:gd name="connsiteY11"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0 w 1447650"/>
              <a:gd name="connsiteY11"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673101 w 1447650"/>
              <a:gd name="connsiteY11" fmla="*/ 1012944 h 1470145"/>
              <a:gd name="connsiteX12" fmla="*/ 0 w 1447650"/>
              <a:gd name="connsiteY12"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673101 w 1447650"/>
              <a:gd name="connsiteY11" fmla="*/ 1012944 h 1470145"/>
              <a:gd name="connsiteX12" fmla="*/ 508001 w 1447650"/>
              <a:gd name="connsiteY12" fmla="*/ 803394 h 1470145"/>
              <a:gd name="connsiteX13" fmla="*/ 0 w 1447650"/>
              <a:gd name="connsiteY13"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673101 w 1447650"/>
              <a:gd name="connsiteY11" fmla="*/ 1012944 h 1470145"/>
              <a:gd name="connsiteX12" fmla="*/ 501651 w 1447650"/>
              <a:gd name="connsiteY12" fmla="*/ 1324094 h 1470145"/>
              <a:gd name="connsiteX13" fmla="*/ 0 w 1447650"/>
              <a:gd name="connsiteY13" fmla="*/ 193795 h 1470145"/>
              <a:gd name="connsiteX0" fmla="*/ 0 w 1447650"/>
              <a:gd name="connsiteY0" fmla="*/ 193795 h 1470145"/>
              <a:gd name="connsiteX1" fmla="*/ 266700 w 1447650"/>
              <a:gd name="connsiteY1" fmla="*/ 279520 h 1470145"/>
              <a:gd name="connsiteX2" fmla="*/ 901701 w 1447650"/>
              <a:gd name="connsiteY2" fmla="*/ 118 h 1470145"/>
              <a:gd name="connsiteX3" fmla="*/ 1371601 w 1447650"/>
              <a:gd name="connsiteY3" fmla="*/ 216019 h 1470145"/>
              <a:gd name="connsiteX4" fmla="*/ 1073150 w 1447650"/>
              <a:gd name="connsiteY4" fmla="*/ 657344 h 1470145"/>
              <a:gd name="connsiteX5" fmla="*/ 844550 w 1447650"/>
              <a:gd name="connsiteY5" fmla="*/ 812920 h 1470145"/>
              <a:gd name="connsiteX6" fmla="*/ 1155700 w 1447650"/>
              <a:gd name="connsiteY6" fmla="*/ 1127245 h 1470145"/>
              <a:gd name="connsiteX7" fmla="*/ 1158875 w 1447650"/>
              <a:gd name="connsiteY7" fmla="*/ 927220 h 1470145"/>
              <a:gd name="connsiteX8" fmla="*/ 1400175 w 1447650"/>
              <a:gd name="connsiteY8" fmla="*/ 936745 h 1470145"/>
              <a:gd name="connsiteX9" fmla="*/ 1428750 w 1447650"/>
              <a:gd name="connsiteY9" fmla="*/ 1470145 h 1470145"/>
              <a:gd name="connsiteX10" fmla="*/ 962026 w 1447650"/>
              <a:gd name="connsiteY10" fmla="*/ 1371719 h 1470145"/>
              <a:gd name="connsiteX11" fmla="*/ 673101 w 1447650"/>
              <a:gd name="connsiteY11" fmla="*/ 1012944 h 1470145"/>
              <a:gd name="connsiteX12" fmla="*/ 501651 w 1447650"/>
              <a:gd name="connsiteY12" fmla="*/ 1324094 h 1470145"/>
              <a:gd name="connsiteX13" fmla="*/ 311151 w 1447650"/>
              <a:gd name="connsiteY13" fmla="*/ 882769 h 1470145"/>
              <a:gd name="connsiteX14" fmla="*/ 0 w 1447650"/>
              <a:gd name="connsiteY14" fmla="*/ 193795 h 1470145"/>
              <a:gd name="connsiteX0" fmla="*/ 0 w 1447650"/>
              <a:gd name="connsiteY0" fmla="*/ 193795 h 1600319"/>
              <a:gd name="connsiteX1" fmla="*/ 266700 w 1447650"/>
              <a:gd name="connsiteY1" fmla="*/ 279520 h 1600319"/>
              <a:gd name="connsiteX2" fmla="*/ 901701 w 1447650"/>
              <a:gd name="connsiteY2" fmla="*/ 118 h 1600319"/>
              <a:gd name="connsiteX3" fmla="*/ 1371601 w 1447650"/>
              <a:gd name="connsiteY3" fmla="*/ 216019 h 1600319"/>
              <a:gd name="connsiteX4" fmla="*/ 1073150 w 1447650"/>
              <a:gd name="connsiteY4" fmla="*/ 657344 h 1600319"/>
              <a:gd name="connsiteX5" fmla="*/ 844550 w 1447650"/>
              <a:gd name="connsiteY5" fmla="*/ 812920 h 1600319"/>
              <a:gd name="connsiteX6" fmla="*/ 1155700 w 1447650"/>
              <a:gd name="connsiteY6" fmla="*/ 1127245 h 1600319"/>
              <a:gd name="connsiteX7" fmla="*/ 1158875 w 1447650"/>
              <a:gd name="connsiteY7" fmla="*/ 927220 h 1600319"/>
              <a:gd name="connsiteX8" fmla="*/ 1400175 w 1447650"/>
              <a:gd name="connsiteY8" fmla="*/ 936745 h 1600319"/>
              <a:gd name="connsiteX9" fmla="*/ 1428750 w 1447650"/>
              <a:gd name="connsiteY9" fmla="*/ 1470145 h 1600319"/>
              <a:gd name="connsiteX10" fmla="*/ 962026 w 1447650"/>
              <a:gd name="connsiteY10" fmla="*/ 1371719 h 1600319"/>
              <a:gd name="connsiteX11" fmla="*/ 673101 w 1447650"/>
              <a:gd name="connsiteY11" fmla="*/ 1012944 h 1600319"/>
              <a:gd name="connsiteX12" fmla="*/ 501651 w 1447650"/>
              <a:gd name="connsiteY12" fmla="*/ 1324094 h 1600319"/>
              <a:gd name="connsiteX13" fmla="*/ 44451 w 1447650"/>
              <a:gd name="connsiteY13" fmla="*/ 1600319 h 1600319"/>
              <a:gd name="connsiteX14" fmla="*/ 0 w 1447650"/>
              <a:gd name="connsiteY14" fmla="*/ 193795 h 1600319"/>
              <a:gd name="connsiteX0" fmla="*/ 0 w 1447650"/>
              <a:gd name="connsiteY0" fmla="*/ 193795 h 1600319"/>
              <a:gd name="connsiteX1" fmla="*/ 266700 w 1447650"/>
              <a:gd name="connsiteY1" fmla="*/ 279520 h 1600319"/>
              <a:gd name="connsiteX2" fmla="*/ 901701 w 1447650"/>
              <a:gd name="connsiteY2" fmla="*/ 118 h 1600319"/>
              <a:gd name="connsiteX3" fmla="*/ 1371601 w 1447650"/>
              <a:gd name="connsiteY3" fmla="*/ 216019 h 1600319"/>
              <a:gd name="connsiteX4" fmla="*/ 1073150 w 1447650"/>
              <a:gd name="connsiteY4" fmla="*/ 657344 h 1600319"/>
              <a:gd name="connsiteX5" fmla="*/ 844550 w 1447650"/>
              <a:gd name="connsiteY5" fmla="*/ 812920 h 1600319"/>
              <a:gd name="connsiteX6" fmla="*/ 1155700 w 1447650"/>
              <a:gd name="connsiteY6" fmla="*/ 1127245 h 1600319"/>
              <a:gd name="connsiteX7" fmla="*/ 1158875 w 1447650"/>
              <a:gd name="connsiteY7" fmla="*/ 927220 h 1600319"/>
              <a:gd name="connsiteX8" fmla="*/ 1400175 w 1447650"/>
              <a:gd name="connsiteY8" fmla="*/ 936745 h 1600319"/>
              <a:gd name="connsiteX9" fmla="*/ 1428750 w 1447650"/>
              <a:gd name="connsiteY9" fmla="*/ 1470145 h 1600319"/>
              <a:gd name="connsiteX10" fmla="*/ 962026 w 1447650"/>
              <a:gd name="connsiteY10" fmla="*/ 1371719 h 1600319"/>
              <a:gd name="connsiteX11" fmla="*/ 673101 w 1447650"/>
              <a:gd name="connsiteY11" fmla="*/ 1012944 h 1600319"/>
              <a:gd name="connsiteX12" fmla="*/ 501651 w 1447650"/>
              <a:gd name="connsiteY12" fmla="*/ 1324094 h 1600319"/>
              <a:gd name="connsiteX13" fmla="*/ 44451 w 1447650"/>
              <a:gd name="connsiteY13" fmla="*/ 1600319 h 1600319"/>
              <a:gd name="connsiteX14" fmla="*/ 9526 w 1447650"/>
              <a:gd name="connsiteY14" fmla="*/ 565269 h 1600319"/>
              <a:gd name="connsiteX15" fmla="*/ 0 w 1447650"/>
              <a:gd name="connsiteY15" fmla="*/ 193795 h 1600319"/>
              <a:gd name="connsiteX0" fmla="*/ 0 w 1447650"/>
              <a:gd name="connsiteY0" fmla="*/ 193795 h 1600319"/>
              <a:gd name="connsiteX1" fmla="*/ 266700 w 1447650"/>
              <a:gd name="connsiteY1" fmla="*/ 279520 h 1600319"/>
              <a:gd name="connsiteX2" fmla="*/ 901701 w 1447650"/>
              <a:gd name="connsiteY2" fmla="*/ 118 h 1600319"/>
              <a:gd name="connsiteX3" fmla="*/ 1371601 w 1447650"/>
              <a:gd name="connsiteY3" fmla="*/ 216019 h 1600319"/>
              <a:gd name="connsiteX4" fmla="*/ 1073150 w 1447650"/>
              <a:gd name="connsiteY4" fmla="*/ 657344 h 1600319"/>
              <a:gd name="connsiteX5" fmla="*/ 844550 w 1447650"/>
              <a:gd name="connsiteY5" fmla="*/ 812920 h 1600319"/>
              <a:gd name="connsiteX6" fmla="*/ 1155700 w 1447650"/>
              <a:gd name="connsiteY6" fmla="*/ 1127245 h 1600319"/>
              <a:gd name="connsiteX7" fmla="*/ 1158875 w 1447650"/>
              <a:gd name="connsiteY7" fmla="*/ 927220 h 1600319"/>
              <a:gd name="connsiteX8" fmla="*/ 1400175 w 1447650"/>
              <a:gd name="connsiteY8" fmla="*/ 936745 h 1600319"/>
              <a:gd name="connsiteX9" fmla="*/ 1428750 w 1447650"/>
              <a:gd name="connsiteY9" fmla="*/ 1470145 h 1600319"/>
              <a:gd name="connsiteX10" fmla="*/ 962026 w 1447650"/>
              <a:gd name="connsiteY10" fmla="*/ 1371719 h 1600319"/>
              <a:gd name="connsiteX11" fmla="*/ 673101 w 1447650"/>
              <a:gd name="connsiteY11" fmla="*/ 1012944 h 1600319"/>
              <a:gd name="connsiteX12" fmla="*/ 501651 w 1447650"/>
              <a:gd name="connsiteY12" fmla="*/ 1324094 h 1600319"/>
              <a:gd name="connsiteX13" fmla="*/ 44451 w 1447650"/>
              <a:gd name="connsiteY13" fmla="*/ 1600319 h 1600319"/>
              <a:gd name="connsiteX14" fmla="*/ 79376 w 1447650"/>
              <a:gd name="connsiteY14" fmla="*/ 460494 h 1600319"/>
              <a:gd name="connsiteX15" fmla="*/ 0 w 1447650"/>
              <a:gd name="connsiteY15" fmla="*/ 193795 h 1600319"/>
              <a:gd name="connsiteX0" fmla="*/ 0 w 1447650"/>
              <a:gd name="connsiteY0" fmla="*/ 193795 h 1600319"/>
              <a:gd name="connsiteX1" fmla="*/ 266700 w 1447650"/>
              <a:gd name="connsiteY1" fmla="*/ 279520 h 1600319"/>
              <a:gd name="connsiteX2" fmla="*/ 901701 w 1447650"/>
              <a:gd name="connsiteY2" fmla="*/ 118 h 1600319"/>
              <a:gd name="connsiteX3" fmla="*/ 1371601 w 1447650"/>
              <a:gd name="connsiteY3" fmla="*/ 216019 h 1600319"/>
              <a:gd name="connsiteX4" fmla="*/ 1073150 w 1447650"/>
              <a:gd name="connsiteY4" fmla="*/ 657344 h 1600319"/>
              <a:gd name="connsiteX5" fmla="*/ 844550 w 1447650"/>
              <a:gd name="connsiteY5" fmla="*/ 812920 h 1600319"/>
              <a:gd name="connsiteX6" fmla="*/ 1155700 w 1447650"/>
              <a:gd name="connsiteY6" fmla="*/ 1127245 h 1600319"/>
              <a:gd name="connsiteX7" fmla="*/ 1158875 w 1447650"/>
              <a:gd name="connsiteY7" fmla="*/ 927220 h 1600319"/>
              <a:gd name="connsiteX8" fmla="*/ 1400175 w 1447650"/>
              <a:gd name="connsiteY8" fmla="*/ 936745 h 1600319"/>
              <a:gd name="connsiteX9" fmla="*/ 1428750 w 1447650"/>
              <a:gd name="connsiteY9" fmla="*/ 1470145 h 1600319"/>
              <a:gd name="connsiteX10" fmla="*/ 962026 w 1447650"/>
              <a:gd name="connsiteY10" fmla="*/ 1371719 h 1600319"/>
              <a:gd name="connsiteX11" fmla="*/ 673101 w 1447650"/>
              <a:gd name="connsiteY11" fmla="*/ 1012944 h 1600319"/>
              <a:gd name="connsiteX12" fmla="*/ 501651 w 1447650"/>
              <a:gd name="connsiteY12" fmla="*/ 1324094 h 1600319"/>
              <a:gd name="connsiteX13" fmla="*/ 44451 w 1447650"/>
              <a:gd name="connsiteY13" fmla="*/ 1600319 h 1600319"/>
              <a:gd name="connsiteX14" fmla="*/ 66676 w 1447650"/>
              <a:gd name="connsiteY14" fmla="*/ 1012944 h 1600319"/>
              <a:gd name="connsiteX15" fmla="*/ 79376 w 1447650"/>
              <a:gd name="connsiteY15" fmla="*/ 460494 h 1600319"/>
              <a:gd name="connsiteX16" fmla="*/ 0 w 1447650"/>
              <a:gd name="connsiteY16" fmla="*/ 193795 h 1600319"/>
              <a:gd name="connsiteX0" fmla="*/ 266699 w 1714349"/>
              <a:gd name="connsiteY0" fmla="*/ 193795 h 1600319"/>
              <a:gd name="connsiteX1" fmla="*/ 533399 w 1714349"/>
              <a:gd name="connsiteY1" fmla="*/ 279520 h 1600319"/>
              <a:gd name="connsiteX2" fmla="*/ 1168400 w 1714349"/>
              <a:gd name="connsiteY2" fmla="*/ 118 h 1600319"/>
              <a:gd name="connsiteX3" fmla="*/ 1638300 w 1714349"/>
              <a:gd name="connsiteY3" fmla="*/ 216019 h 1600319"/>
              <a:gd name="connsiteX4" fmla="*/ 1339849 w 1714349"/>
              <a:gd name="connsiteY4" fmla="*/ 657344 h 1600319"/>
              <a:gd name="connsiteX5" fmla="*/ 1111249 w 1714349"/>
              <a:gd name="connsiteY5" fmla="*/ 812920 h 1600319"/>
              <a:gd name="connsiteX6" fmla="*/ 1422399 w 1714349"/>
              <a:gd name="connsiteY6" fmla="*/ 1127245 h 1600319"/>
              <a:gd name="connsiteX7" fmla="*/ 1425574 w 1714349"/>
              <a:gd name="connsiteY7" fmla="*/ 927220 h 1600319"/>
              <a:gd name="connsiteX8" fmla="*/ 1666874 w 1714349"/>
              <a:gd name="connsiteY8" fmla="*/ 936745 h 1600319"/>
              <a:gd name="connsiteX9" fmla="*/ 1695449 w 1714349"/>
              <a:gd name="connsiteY9" fmla="*/ 1470145 h 1600319"/>
              <a:gd name="connsiteX10" fmla="*/ 1228725 w 1714349"/>
              <a:gd name="connsiteY10" fmla="*/ 1371719 h 1600319"/>
              <a:gd name="connsiteX11" fmla="*/ 939800 w 1714349"/>
              <a:gd name="connsiteY11" fmla="*/ 1012944 h 1600319"/>
              <a:gd name="connsiteX12" fmla="*/ 768350 w 1714349"/>
              <a:gd name="connsiteY12" fmla="*/ 1324094 h 1600319"/>
              <a:gd name="connsiteX13" fmla="*/ 311150 w 1714349"/>
              <a:gd name="connsiteY13" fmla="*/ 1600319 h 1600319"/>
              <a:gd name="connsiteX14" fmla="*/ 0 w 1714349"/>
              <a:gd name="connsiteY14" fmla="*/ 1066919 h 1600319"/>
              <a:gd name="connsiteX15" fmla="*/ 346075 w 1714349"/>
              <a:gd name="connsiteY15" fmla="*/ 460494 h 1600319"/>
              <a:gd name="connsiteX16" fmla="*/ 266699 w 1714349"/>
              <a:gd name="connsiteY16" fmla="*/ 193795 h 1600319"/>
              <a:gd name="connsiteX0" fmla="*/ 266699 w 1714349"/>
              <a:gd name="connsiteY0" fmla="*/ 193795 h 1600319"/>
              <a:gd name="connsiteX1" fmla="*/ 533399 w 1714349"/>
              <a:gd name="connsiteY1" fmla="*/ 279520 h 1600319"/>
              <a:gd name="connsiteX2" fmla="*/ 1168400 w 1714349"/>
              <a:gd name="connsiteY2" fmla="*/ 118 h 1600319"/>
              <a:gd name="connsiteX3" fmla="*/ 1638300 w 1714349"/>
              <a:gd name="connsiteY3" fmla="*/ 216019 h 1600319"/>
              <a:gd name="connsiteX4" fmla="*/ 1339849 w 1714349"/>
              <a:gd name="connsiteY4" fmla="*/ 657344 h 1600319"/>
              <a:gd name="connsiteX5" fmla="*/ 1111249 w 1714349"/>
              <a:gd name="connsiteY5" fmla="*/ 812920 h 1600319"/>
              <a:gd name="connsiteX6" fmla="*/ 1422399 w 1714349"/>
              <a:gd name="connsiteY6" fmla="*/ 1127245 h 1600319"/>
              <a:gd name="connsiteX7" fmla="*/ 1425574 w 1714349"/>
              <a:gd name="connsiteY7" fmla="*/ 927220 h 1600319"/>
              <a:gd name="connsiteX8" fmla="*/ 1666874 w 1714349"/>
              <a:gd name="connsiteY8" fmla="*/ 936745 h 1600319"/>
              <a:gd name="connsiteX9" fmla="*/ 1695449 w 1714349"/>
              <a:gd name="connsiteY9" fmla="*/ 1470145 h 1600319"/>
              <a:gd name="connsiteX10" fmla="*/ 1228725 w 1714349"/>
              <a:gd name="connsiteY10" fmla="*/ 1371719 h 1600319"/>
              <a:gd name="connsiteX11" fmla="*/ 939800 w 1714349"/>
              <a:gd name="connsiteY11" fmla="*/ 1012944 h 1600319"/>
              <a:gd name="connsiteX12" fmla="*/ 768350 w 1714349"/>
              <a:gd name="connsiteY12" fmla="*/ 1324094 h 1600319"/>
              <a:gd name="connsiteX13" fmla="*/ 311150 w 1714349"/>
              <a:gd name="connsiteY13" fmla="*/ 1600319 h 1600319"/>
              <a:gd name="connsiteX14" fmla="*/ 0 w 1714349"/>
              <a:gd name="connsiteY14" fmla="*/ 1066919 h 1600319"/>
              <a:gd name="connsiteX15" fmla="*/ 346075 w 1714349"/>
              <a:gd name="connsiteY15" fmla="*/ 460494 h 1600319"/>
              <a:gd name="connsiteX16" fmla="*/ 266699 w 1714349"/>
              <a:gd name="connsiteY16" fmla="*/ 193795 h 1600319"/>
              <a:gd name="connsiteX0" fmla="*/ 266699 w 1714349"/>
              <a:gd name="connsiteY0" fmla="*/ 193795 h 1600319"/>
              <a:gd name="connsiteX1" fmla="*/ 533399 w 1714349"/>
              <a:gd name="connsiteY1" fmla="*/ 279520 h 1600319"/>
              <a:gd name="connsiteX2" fmla="*/ 1168400 w 1714349"/>
              <a:gd name="connsiteY2" fmla="*/ 118 h 1600319"/>
              <a:gd name="connsiteX3" fmla="*/ 1638300 w 1714349"/>
              <a:gd name="connsiteY3" fmla="*/ 216019 h 1600319"/>
              <a:gd name="connsiteX4" fmla="*/ 1339849 w 1714349"/>
              <a:gd name="connsiteY4" fmla="*/ 657344 h 1600319"/>
              <a:gd name="connsiteX5" fmla="*/ 1111249 w 1714349"/>
              <a:gd name="connsiteY5" fmla="*/ 812920 h 1600319"/>
              <a:gd name="connsiteX6" fmla="*/ 1422399 w 1714349"/>
              <a:gd name="connsiteY6" fmla="*/ 1127245 h 1600319"/>
              <a:gd name="connsiteX7" fmla="*/ 1425574 w 1714349"/>
              <a:gd name="connsiteY7" fmla="*/ 927220 h 1600319"/>
              <a:gd name="connsiteX8" fmla="*/ 1666874 w 1714349"/>
              <a:gd name="connsiteY8" fmla="*/ 936745 h 1600319"/>
              <a:gd name="connsiteX9" fmla="*/ 1695449 w 1714349"/>
              <a:gd name="connsiteY9" fmla="*/ 1470145 h 1600319"/>
              <a:gd name="connsiteX10" fmla="*/ 1228725 w 1714349"/>
              <a:gd name="connsiteY10" fmla="*/ 1371719 h 1600319"/>
              <a:gd name="connsiteX11" fmla="*/ 939800 w 1714349"/>
              <a:gd name="connsiteY11" fmla="*/ 1012944 h 1600319"/>
              <a:gd name="connsiteX12" fmla="*/ 768350 w 1714349"/>
              <a:gd name="connsiteY12" fmla="*/ 1324094 h 1600319"/>
              <a:gd name="connsiteX13" fmla="*/ 311150 w 1714349"/>
              <a:gd name="connsiteY13" fmla="*/ 1600319 h 1600319"/>
              <a:gd name="connsiteX14" fmla="*/ 0 w 1714349"/>
              <a:gd name="connsiteY14" fmla="*/ 1066919 h 1600319"/>
              <a:gd name="connsiteX15" fmla="*/ 346075 w 1714349"/>
              <a:gd name="connsiteY15" fmla="*/ 460494 h 1600319"/>
              <a:gd name="connsiteX16" fmla="*/ 266699 w 1714349"/>
              <a:gd name="connsiteY16" fmla="*/ 193795 h 1600319"/>
              <a:gd name="connsiteX0" fmla="*/ 288924 w 1714349"/>
              <a:gd name="connsiteY0" fmla="*/ 212845 h 1600319"/>
              <a:gd name="connsiteX1" fmla="*/ 533399 w 1714349"/>
              <a:gd name="connsiteY1" fmla="*/ 279520 h 1600319"/>
              <a:gd name="connsiteX2" fmla="*/ 1168400 w 1714349"/>
              <a:gd name="connsiteY2" fmla="*/ 118 h 1600319"/>
              <a:gd name="connsiteX3" fmla="*/ 1638300 w 1714349"/>
              <a:gd name="connsiteY3" fmla="*/ 216019 h 1600319"/>
              <a:gd name="connsiteX4" fmla="*/ 1339849 w 1714349"/>
              <a:gd name="connsiteY4" fmla="*/ 657344 h 1600319"/>
              <a:gd name="connsiteX5" fmla="*/ 1111249 w 1714349"/>
              <a:gd name="connsiteY5" fmla="*/ 812920 h 1600319"/>
              <a:gd name="connsiteX6" fmla="*/ 1422399 w 1714349"/>
              <a:gd name="connsiteY6" fmla="*/ 1127245 h 1600319"/>
              <a:gd name="connsiteX7" fmla="*/ 1425574 w 1714349"/>
              <a:gd name="connsiteY7" fmla="*/ 927220 h 1600319"/>
              <a:gd name="connsiteX8" fmla="*/ 1666874 w 1714349"/>
              <a:gd name="connsiteY8" fmla="*/ 936745 h 1600319"/>
              <a:gd name="connsiteX9" fmla="*/ 1695449 w 1714349"/>
              <a:gd name="connsiteY9" fmla="*/ 1470145 h 1600319"/>
              <a:gd name="connsiteX10" fmla="*/ 1228725 w 1714349"/>
              <a:gd name="connsiteY10" fmla="*/ 1371719 h 1600319"/>
              <a:gd name="connsiteX11" fmla="*/ 939800 w 1714349"/>
              <a:gd name="connsiteY11" fmla="*/ 1012944 h 1600319"/>
              <a:gd name="connsiteX12" fmla="*/ 768350 w 1714349"/>
              <a:gd name="connsiteY12" fmla="*/ 1324094 h 1600319"/>
              <a:gd name="connsiteX13" fmla="*/ 311150 w 1714349"/>
              <a:gd name="connsiteY13" fmla="*/ 1600319 h 1600319"/>
              <a:gd name="connsiteX14" fmla="*/ 0 w 1714349"/>
              <a:gd name="connsiteY14" fmla="*/ 1066919 h 1600319"/>
              <a:gd name="connsiteX15" fmla="*/ 346075 w 1714349"/>
              <a:gd name="connsiteY15" fmla="*/ 460494 h 1600319"/>
              <a:gd name="connsiteX16" fmla="*/ 288924 w 1714349"/>
              <a:gd name="connsiteY16" fmla="*/ 212845 h 1600319"/>
              <a:gd name="connsiteX0" fmla="*/ 288924 w 1714349"/>
              <a:gd name="connsiteY0" fmla="*/ 212858 h 1600332"/>
              <a:gd name="connsiteX1" fmla="*/ 546099 w 1714349"/>
              <a:gd name="connsiteY1" fmla="*/ 254133 h 1600332"/>
              <a:gd name="connsiteX2" fmla="*/ 1168400 w 1714349"/>
              <a:gd name="connsiteY2" fmla="*/ 131 h 1600332"/>
              <a:gd name="connsiteX3" fmla="*/ 1638300 w 1714349"/>
              <a:gd name="connsiteY3" fmla="*/ 216032 h 1600332"/>
              <a:gd name="connsiteX4" fmla="*/ 1339849 w 1714349"/>
              <a:gd name="connsiteY4" fmla="*/ 657357 h 1600332"/>
              <a:gd name="connsiteX5" fmla="*/ 1111249 w 1714349"/>
              <a:gd name="connsiteY5" fmla="*/ 812933 h 1600332"/>
              <a:gd name="connsiteX6" fmla="*/ 1422399 w 1714349"/>
              <a:gd name="connsiteY6" fmla="*/ 1127258 h 1600332"/>
              <a:gd name="connsiteX7" fmla="*/ 1425574 w 1714349"/>
              <a:gd name="connsiteY7" fmla="*/ 927233 h 1600332"/>
              <a:gd name="connsiteX8" fmla="*/ 1666874 w 1714349"/>
              <a:gd name="connsiteY8" fmla="*/ 936758 h 1600332"/>
              <a:gd name="connsiteX9" fmla="*/ 1695449 w 1714349"/>
              <a:gd name="connsiteY9" fmla="*/ 1470158 h 1600332"/>
              <a:gd name="connsiteX10" fmla="*/ 1228725 w 1714349"/>
              <a:gd name="connsiteY10" fmla="*/ 1371732 h 1600332"/>
              <a:gd name="connsiteX11" fmla="*/ 939800 w 1714349"/>
              <a:gd name="connsiteY11" fmla="*/ 1012957 h 1600332"/>
              <a:gd name="connsiteX12" fmla="*/ 768350 w 1714349"/>
              <a:gd name="connsiteY12" fmla="*/ 1324107 h 1600332"/>
              <a:gd name="connsiteX13" fmla="*/ 311150 w 1714349"/>
              <a:gd name="connsiteY13" fmla="*/ 1600332 h 1600332"/>
              <a:gd name="connsiteX14" fmla="*/ 0 w 1714349"/>
              <a:gd name="connsiteY14" fmla="*/ 1066932 h 1600332"/>
              <a:gd name="connsiteX15" fmla="*/ 346075 w 1714349"/>
              <a:gd name="connsiteY15" fmla="*/ 460507 h 1600332"/>
              <a:gd name="connsiteX16" fmla="*/ 288924 w 1714349"/>
              <a:gd name="connsiteY16" fmla="*/ 212858 h 1600332"/>
              <a:gd name="connsiteX0" fmla="*/ 288924 w 1714349"/>
              <a:gd name="connsiteY0" fmla="*/ 212847 h 1600321"/>
              <a:gd name="connsiteX1" fmla="*/ 546099 w 1714349"/>
              <a:gd name="connsiteY1" fmla="*/ 254122 h 1600321"/>
              <a:gd name="connsiteX2" fmla="*/ 1168400 w 1714349"/>
              <a:gd name="connsiteY2" fmla="*/ 120 h 1600321"/>
              <a:gd name="connsiteX3" fmla="*/ 1638300 w 1714349"/>
              <a:gd name="connsiteY3" fmla="*/ 216021 h 1600321"/>
              <a:gd name="connsiteX4" fmla="*/ 1339849 w 1714349"/>
              <a:gd name="connsiteY4" fmla="*/ 657346 h 1600321"/>
              <a:gd name="connsiteX5" fmla="*/ 1111249 w 1714349"/>
              <a:gd name="connsiteY5" fmla="*/ 812922 h 1600321"/>
              <a:gd name="connsiteX6" fmla="*/ 1422399 w 1714349"/>
              <a:gd name="connsiteY6" fmla="*/ 1127247 h 1600321"/>
              <a:gd name="connsiteX7" fmla="*/ 1425574 w 1714349"/>
              <a:gd name="connsiteY7" fmla="*/ 927222 h 1600321"/>
              <a:gd name="connsiteX8" fmla="*/ 1666874 w 1714349"/>
              <a:gd name="connsiteY8" fmla="*/ 936747 h 1600321"/>
              <a:gd name="connsiteX9" fmla="*/ 1695449 w 1714349"/>
              <a:gd name="connsiteY9" fmla="*/ 1470147 h 1600321"/>
              <a:gd name="connsiteX10" fmla="*/ 1228725 w 1714349"/>
              <a:gd name="connsiteY10" fmla="*/ 1371721 h 1600321"/>
              <a:gd name="connsiteX11" fmla="*/ 939800 w 1714349"/>
              <a:gd name="connsiteY11" fmla="*/ 1012946 h 1600321"/>
              <a:gd name="connsiteX12" fmla="*/ 768350 w 1714349"/>
              <a:gd name="connsiteY12" fmla="*/ 1324096 h 1600321"/>
              <a:gd name="connsiteX13" fmla="*/ 311150 w 1714349"/>
              <a:gd name="connsiteY13" fmla="*/ 1600321 h 1600321"/>
              <a:gd name="connsiteX14" fmla="*/ 0 w 1714349"/>
              <a:gd name="connsiteY14" fmla="*/ 1066921 h 1600321"/>
              <a:gd name="connsiteX15" fmla="*/ 346075 w 1714349"/>
              <a:gd name="connsiteY15" fmla="*/ 460496 h 1600321"/>
              <a:gd name="connsiteX16" fmla="*/ 288924 w 1714349"/>
              <a:gd name="connsiteY16" fmla="*/ 212847 h 1600321"/>
              <a:gd name="connsiteX0" fmla="*/ 288924 w 1714349"/>
              <a:gd name="connsiteY0" fmla="*/ 212847 h 1600321"/>
              <a:gd name="connsiteX1" fmla="*/ 546099 w 1714349"/>
              <a:gd name="connsiteY1" fmla="*/ 254122 h 1600321"/>
              <a:gd name="connsiteX2" fmla="*/ 1168400 w 1714349"/>
              <a:gd name="connsiteY2" fmla="*/ 120 h 1600321"/>
              <a:gd name="connsiteX3" fmla="*/ 1638300 w 1714349"/>
              <a:gd name="connsiteY3" fmla="*/ 216021 h 1600321"/>
              <a:gd name="connsiteX4" fmla="*/ 1339849 w 1714349"/>
              <a:gd name="connsiteY4" fmla="*/ 657346 h 1600321"/>
              <a:gd name="connsiteX5" fmla="*/ 1111249 w 1714349"/>
              <a:gd name="connsiteY5" fmla="*/ 812922 h 1600321"/>
              <a:gd name="connsiteX6" fmla="*/ 1422399 w 1714349"/>
              <a:gd name="connsiteY6" fmla="*/ 1127247 h 1600321"/>
              <a:gd name="connsiteX7" fmla="*/ 1425574 w 1714349"/>
              <a:gd name="connsiteY7" fmla="*/ 927222 h 1600321"/>
              <a:gd name="connsiteX8" fmla="*/ 1666874 w 1714349"/>
              <a:gd name="connsiteY8" fmla="*/ 936747 h 1600321"/>
              <a:gd name="connsiteX9" fmla="*/ 1695449 w 1714349"/>
              <a:gd name="connsiteY9" fmla="*/ 1470147 h 1600321"/>
              <a:gd name="connsiteX10" fmla="*/ 1228725 w 1714349"/>
              <a:gd name="connsiteY10" fmla="*/ 1371721 h 1600321"/>
              <a:gd name="connsiteX11" fmla="*/ 939800 w 1714349"/>
              <a:gd name="connsiteY11" fmla="*/ 1012946 h 1600321"/>
              <a:gd name="connsiteX12" fmla="*/ 768350 w 1714349"/>
              <a:gd name="connsiteY12" fmla="*/ 1324096 h 1600321"/>
              <a:gd name="connsiteX13" fmla="*/ 311150 w 1714349"/>
              <a:gd name="connsiteY13" fmla="*/ 1600321 h 1600321"/>
              <a:gd name="connsiteX14" fmla="*/ 0 w 1714349"/>
              <a:gd name="connsiteY14" fmla="*/ 1066921 h 1600321"/>
              <a:gd name="connsiteX15" fmla="*/ 346075 w 1714349"/>
              <a:gd name="connsiteY15" fmla="*/ 460496 h 1600321"/>
              <a:gd name="connsiteX16" fmla="*/ 288924 w 1714349"/>
              <a:gd name="connsiteY16" fmla="*/ 212847 h 1600321"/>
              <a:gd name="connsiteX0" fmla="*/ 288924 w 1714349"/>
              <a:gd name="connsiteY0" fmla="*/ 212876 h 1600350"/>
              <a:gd name="connsiteX1" fmla="*/ 546099 w 1714349"/>
              <a:gd name="connsiteY1" fmla="*/ 254151 h 1600350"/>
              <a:gd name="connsiteX2" fmla="*/ 1168400 w 1714349"/>
              <a:gd name="connsiteY2" fmla="*/ 149 h 1600350"/>
              <a:gd name="connsiteX3" fmla="*/ 1638300 w 1714349"/>
              <a:gd name="connsiteY3" fmla="*/ 216050 h 1600350"/>
              <a:gd name="connsiteX4" fmla="*/ 1339849 w 1714349"/>
              <a:gd name="connsiteY4" fmla="*/ 657375 h 1600350"/>
              <a:gd name="connsiteX5" fmla="*/ 1111249 w 1714349"/>
              <a:gd name="connsiteY5" fmla="*/ 812951 h 1600350"/>
              <a:gd name="connsiteX6" fmla="*/ 1422399 w 1714349"/>
              <a:gd name="connsiteY6" fmla="*/ 1127276 h 1600350"/>
              <a:gd name="connsiteX7" fmla="*/ 1425574 w 1714349"/>
              <a:gd name="connsiteY7" fmla="*/ 927251 h 1600350"/>
              <a:gd name="connsiteX8" fmla="*/ 1666874 w 1714349"/>
              <a:gd name="connsiteY8" fmla="*/ 936776 h 1600350"/>
              <a:gd name="connsiteX9" fmla="*/ 1695449 w 1714349"/>
              <a:gd name="connsiteY9" fmla="*/ 1470176 h 1600350"/>
              <a:gd name="connsiteX10" fmla="*/ 1228725 w 1714349"/>
              <a:gd name="connsiteY10" fmla="*/ 1371750 h 1600350"/>
              <a:gd name="connsiteX11" fmla="*/ 939800 w 1714349"/>
              <a:gd name="connsiteY11" fmla="*/ 1012975 h 1600350"/>
              <a:gd name="connsiteX12" fmla="*/ 768350 w 1714349"/>
              <a:gd name="connsiteY12" fmla="*/ 1324125 h 1600350"/>
              <a:gd name="connsiteX13" fmla="*/ 311150 w 1714349"/>
              <a:gd name="connsiteY13" fmla="*/ 1600350 h 1600350"/>
              <a:gd name="connsiteX14" fmla="*/ 0 w 1714349"/>
              <a:gd name="connsiteY14" fmla="*/ 1066950 h 1600350"/>
              <a:gd name="connsiteX15" fmla="*/ 346075 w 1714349"/>
              <a:gd name="connsiteY15" fmla="*/ 460525 h 1600350"/>
              <a:gd name="connsiteX16" fmla="*/ 288924 w 1714349"/>
              <a:gd name="connsiteY16" fmla="*/ 212876 h 1600350"/>
              <a:gd name="connsiteX0" fmla="*/ 288924 w 1714349"/>
              <a:gd name="connsiteY0" fmla="*/ 184327 h 1571801"/>
              <a:gd name="connsiteX1" fmla="*/ 546099 w 1714349"/>
              <a:gd name="connsiteY1" fmla="*/ 225602 h 1571801"/>
              <a:gd name="connsiteX2" fmla="*/ 1171575 w 1714349"/>
              <a:gd name="connsiteY2" fmla="*/ 175 h 1571801"/>
              <a:gd name="connsiteX3" fmla="*/ 1638300 w 1714349"/>
              <a:gd name="connsiteY3" fmla="*/ 187501 h 1571801"/>
              <a:gd name="connsiteX4" fmla="*/ 1339849 w 1714349"/>
              <a:gd name="connsiteY4" fmla="*/ 62882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39849 w 1714349"/>
              <a:gd name="connsiteY4" fmla="*/ 62882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396999 w 1714349"/>
              <a:gd name="connsiteY4" fmla="*/ 673276 h 1571801"/>
              <a:gd name="connsiteX5" fmla="*/ 1111249 w 1714349"/>
              <a:gd name="connsiteY5" fmla="*/ 784402 h 1571801"/>
              <a:gd name="connsiteX6" fmla="*/ 1422399 w 1714349"/>
              <a:gd name="connsiteY6" fmla="*/ 1098727 h 1571801"/>
              <a:gd name="connsiteX7" fmla="*/ 1425574 w 1714349"/>
              <a:gd name="connsiteY7" fmla="*/ 898702 h 1571801"/>
              <a:gd name="connsiteX8" fmla="*/ 1666874 w 1714349"/>
              <a:gd name="connsiteY8" fmla="*/ 908227 h 1571801"/>
              <a:gd name="connsiteX9" fmla="*/ 1695449 w 1714349"/>
              <a:gd name="connsiteY9" fmla="*/ 1441627 h 1571801"/>
              <a:gd name="connsiteX10" fmla="*/ 1228725 w 1714349"/>
              <a:gd name="connsiteY10" fmla="*/ 1343201 h 1571801"/>
              <a:gd name="connsiteX11" fmla="*/ 939800 w 1714349"/>
              <a:gd name="connsiteY11" fmla="*/ 984426 h 1571801"/>
              <a:gd name="connsiteX12" fmla="*/ 768350 w 1714349"/>
              <a:gd name="connsiteY12" fmla="*/ 1295576 h 1571801"/>
              <a:gd name="connsiteX13" fmla="*/ 311150 w 1714349"/>
              <a:gd name="connsiteY13" fmla="*/ 1571801 h 1571801"/>
              <a:gd name="connsiteX14" fmla="*/ 0 w 1714349"/>
              <a:gd name="connsiteY14" fmla="*/ 1038401 h 1571801"/>
              <a:gd name="connsiteX15" fmla="*/ 346075 w 1714349"/>
              <a:gd name="connsiteY15" fmla="*/ 431976 h 1571801"/>
              <a:gd name="connsiteX16" fmla="*/ 288924 w 1714349"/>
              <a:gd name="connsiteY16"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539876 w 1714349"/>
              <a:gd name="connsiteY4" fmla="*/ 435151 h 1571801"/>
              <a:gd name="connsiteX5" fmla="*/ 1396999 w 1714349"/>
              <a:gd name="connsiteY5" fmla="*/ 673276 h 1571801"/>
              <a:gd name="connsiteX6" fmla="*/ 1111249 w 1714349"/>
              <a:gd name="connsiteY6" fmla="*/ 784402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396999 w 1714349"/>
              <a:gd name="connsiteY5" fmla="*/ 673276 h 1571801"/>
              <a:gd name="connsiteX6" fmla="*/ 1111249 w 1714349"/>
              <a:gd name="connsiteY6" fmla="*/ 784402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400174 w 1714349"/>
              <a:gd name="connsiteY5" fmla="*/ 660576 h 1571801"/>
              <a:gd name="connsiteX6" fmla="*/ 1111249 w 1714349"/>
              <a:gd name="connsiteY6" fmla="*/ 784402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400174 w 1714349"/>
              <a:gd name="connsiteY5" fmla="*/ 660576 h 1571801"/>
              <a:gd name="connsiteX6" fmla="*/ 1136649 w 1714349"/>
              <a:gd name="connsiteY6" fmla="*/ 844727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400174 w 1714349"/>
              <a:gd name="connsiteY5" fmla="*/ 660576 h 1571801"/>
              <a:gd name="connsiteX6" fmla="*/ 1136649 w 1714349"/>
              <a:gd name="connsiteY6" fmla="*/ 844727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4349"/>
              <a:gd name="connsiteY0" fmla="*/ 184327 h 1571801"/>
              <a:gd name="connsiteX1" fmla="*/ 546099 w 1714349"/>
              <a:gd name="connsiteY1" fmla="*/ 225602 h 1571801"/>
              <a:gd name="connsiteX2" fmla="*/ 1171575 w 1714349"/>
              <a:gd name="connsiteY2" fmla="*/ 175 h 1571801"/>
              <a:gd name="connsiteX3" fmla="*/ 1651000 w 1714349"/>
              <a:gd name="connsiteY3" fmla="*/ 155751 h 1571801"/>
              <a:gd name="connsiteX4" fmla="*/ 1482726 w 1714349"/>
              <a:gd name="connsiteY4" fmla="*/ 409751 h 1571801"/>
              <a:gd name="connsiteX5" fmla="*/ 1400174 w 1714349"/>
              <a:gd name="connsiteY5" fmla="*/ 660576 h 1571801"/>
              <a:gd name="connsiteX6" fmla="*/ 1136649 w 1714349"/>
              <a:gd name="connsiteY6" fmla="*/ 844727 h 1571801"/>
              <a:gd name="connsiteX7" fmla="*/ 1422399 w 1714349"/>
              <a:gd name="connsiteY7" fmla="*/ 1098727 h 1571801"/>
              <a:gd name="connsiteX8" fmla="*/ 1425574 w 1714349"/>
              <a:gd name="connsiteY8" fmla="*/ 898702 h 1571801"/>
              <a:gd name="connsiteX9" fmla="*/ 1666874 w 1714349"/>
              <a:gd name="connsiteY9" fmla="*/ 908227 h 1571801"/>
              <a:gd name="connsiteX10" fmla="*/ 1695449 w 1714349"/>
              <a:gd name="connsiteY10" fmla="*/ 1441627 h 1571801"/>
              <a:gd name="connsiteX11" fmla="*/ 1228725 w 1714349"/>
              <a:gd name="connsiteY11" fmla="*/ 1343201 h 1571801"/>
              <a:gd name="connsiteX12" fmla="*/ 939800 w 1714349"/>
              <a:gd name="connsiteY12" fmla="*/ 984426 h 1571801"/>
              <a:gd name="connsiteX13" fmla="*/ 768350 w 1714349"/>
              <a:gd name="connsiteY13" fmla="*/ 1295576 h 1571801"/>
              <a:gd name="connsiteX14" fmla="*/ 311150 w 1714349"/>
              <a:gd name="connsiteY14" fmla="*/ 1571801 h 1571801"/>
              <a:gd name="connsiteX15" fmla="*/ 0 w 1714349"/>
              <a:gd name="connsiteY15" fmla="*/ 1038401 h 1571801"/>
              <a:gd name="connsiteX16" fmla="*/ 346075 w 1714349"/>
              <a:gd name="connsiteY16" fmla="*/ 431976 h 1571801"/>
              <a:gd name="connsiteX17" fmla="*/ 288924 w 1714349"/>
              <a:gd name="connsiteY17" fmla="*/ 184327 h 1571801"/>
              <a:gd name="connsiteX0" fmla="*/ 288924 w 1715568"/>
              <a:gd name="connsiteY0" fmla="*/ 184327 h 1571801"/>
              <a:gd name="connsiteX1" fmla="*/ 546099 w 1715568"/>
              <a:gd name="connsiteY1" fmla="*/ 225602 h 1571801"/>
              <a:gd name="connsiteX2" fmla="*/ 1171575 w 1715568"/>
              <a:gd name="connsiteY2" fmla="*/ 175 h 1571801"/>
              <a:gd name="connsiteX3" fmla="*/ 1651000 w 1715568"/>
              <a:gd name="connsiteY3" fmla="*/ 155751 h 1571801"/>
              <a:gd name="connsiteX4" fmla="*/ 1482726 w 1715568"/>
              <a:gd name="connsiteY4" fmla="*/ 409751 h 1571801"/>
              <a:gd name="connsiteX5" fmla="*/ 1400174 w 1715568"/>
              <a:gd name="connsiteY5" fmla="*/ 660576 h 1571801"/>
              <a:gd name="connsiteX6" fmla="*/ 1136649 w 1715568"/>
              <a:gd name="connsiteY6" fmla="*/ 844727 h 1571801"/>
              <a:gd name="connsiteX7" fmla="*/ 1422399 w 1715568"/>
              <a:gd name="connsiteY7" fmla="*/ 1098727 h 1571801"/>
              <a:gd name="connsiteX8" fmla="*/ 1396999 w 1715568"/>
              <a:gd name="connsiteY8" fmla="*/ 924102 h 1571801"/>
              <a:gd name="connsiteX9" fmla="*/ 1666874 w 1715568"/>
              <a:gd name="connsiteY9" fmla="*/ 908227 h 1571801"/>
              <a:gd name="connsiteX10" fmla="*/ 1695449 w 1715568"/>
              <a:gd name="connsiteY10" fmla="*/ 1441627 h 1571801"/>
              <a:gd name="connsiteX11" fmla="*/ 1228725 w 1715568"/>
              <a:gd name="connsiteY11" fmla="*/ 1343201 h 1571801"/>
              <a:gd name="connsiteX12" fmla="*/ 939800 w 1715568"/>
              <a:gd name="connsiteY12" fmla="*/ 984426 h 1571801"/>
              <a:gd name="connsiteX13" fmla="*/ 768350 w 1715568"/>
              <a:gd name="connsiteY13" fmla="*/ 1295576 h 1571801"/>
              <a:gd name="connsiteX14" fmla="*/ 311150 w 1715568"/>
              <a:gd name="connsiteY14" fmla="*/ 1571801 h 1571801"/>
              <a:gd name="connsiteX15" fmla="*/ 0 w 1715568"/>
              <a:gd name="connsiteY15" fmla="*/ 1038401 h 1571801"/>
              <a:gd name="connsiteX16" fmla="*/ 346075 w 1715568"/>
              <a:gd name="connsiteY16" fmla="*/ 431976 h 1571801"/>
              <a:gd name="connsiteX17" fmla="*/ 288924 w 1715568"/>
              <a:gd name="connsiteY17" fmla="*/ 184327 h 1571801"/>
              <a:gd name="connsiteX0" fmla="*/ 288924 w 1709645"/>
              <a:gd name="connsiteY0" fmla="*/ 184327 h 1571801"/>
              <a:gd name="connsiteX1" fmla="*/ 546099 w 1709645"/>
              <a:gd name="connsiteY1" fmla="*/ 225602 h 1571801"/>
              <a:gd name="connsiteX2" fmla="*/ 1171575 w 1709645"/>
              <a:gd name="connsiteY2" fmla="*/ 175 h 1571801"/>
              <a:gd name="connsiteX3" fmla="*/ 1651000 w 1709645"/>
              <a:gd name="connsiteY3" fmla="*/ 155751 h 1571801"/>
              <a:gd name="connsiteX4" fmla="*/ 1482726 w 1709645"/>
              <a:gd name="connsiteY4" fmla="*/ 409751 h 1571801"/>
              <a:gd name="connsiteX5" fmla="*/ 1400174 w 1709645"/>
              <a:gd name="connsiteY5" fmla="*/ 660576 h 1571801"/>
              <a:gd name="connsiteX6" fmla="*/ 1136649 w 1709645"/>
              <a:gd name="connsiteY6" fmla="*/ 844727 h 1571801"/>
              <a:gd name="connsiteX7" fmla="*/ 1422399 w 1709645"/>
              <a:gd name="connsiteY7" fmla="*/ 1098727 h 1571801"/>
              <a:gd name="connsiteX8" fmla="*/ 1396999 w 1709645"/>
              <a:gd name="connsiteY8" fmla="*/ 924102 h 1571801"/>
              <a:gd name="connsiteX9" fmla="*/ 1562100 w 1709645"/>
              <a:gd name="connsiteY9" fmla="*/ 866951 h 1571801"/>
              <a:gd name="connsiteX10" fmla="*/ 1666874 w 1709645"/>
              <a:gd name="connsiteY10" fmla="*/ 908227 h 1571801"/>
              <a:gd name="connsiteX11" fmla="*/ 1695449 w 1709645"/>
              <a:gd name="connsiteY11" fmla="*/ 1441627 h 1571801"/>
              <a:gd name="connsiteX12" fmla="*/ 1228725 w 1709645"/>
              <a:gd name="connsiteY12" fmla="*/ 1343201 h 1571801"/>
              <a:gd name="connsiteX13" fmla="*/ 939800 w 1709645"/>
              <a:gd name="connsiteY13" fmla="*/ 984426 h 1571801"/>
              <a:gd name="connsiteX14" fmla="*/ 768350 w 1709645"/>
              <a:gd name="connsiteY14" fmla="*/ 1295576 h 1571801"/>
              <a:gd name="connsiteX15" fmla="*/ 311150 w 1709645"/>
              <a:gd name="connsiteY15" fmla="*/ 1571801 h 1571801"/>
              <a:gd name="connsiteX16" fmla="*/ 0 w 1709645"/>
              <a:gd name="connsiteY16" fmla="*/ 1038401 h 1571801"/>
              <a:gd name="connsiteX17" fmla="*/ 346075 w 1709645"/>
              <a:gd name="connsiteY17" fmla="*/ 431976 h 1571801"/>
              <a:gd name="connsiteX18" fmla="*/ 288924 w 1709645"/>
              <a:gd name="connsiteY18" fmla="*/ 184327 h 1571801"/>
              <a:gd name="connsiteX0" fmla="*/ 288924 w 1710581"/>
              <a:gd name="connsiteY0" fmla="*/ 184327 h 1571801"/>
              <a:gd name="connsiteX1" fmla="*/ 546099 w 1710581"/>
              <a:gd name="connsiteY1" fmla="*/ 225602 h 1571801"/>
              <a:gd name="connsiteX2" fmla="*/ 1171575 w 1710581"/>
              <a:gd name="connsiteY2" fmla="*/ 175 h 1571801"/>
              <a:gd name="connsiteX3" fmla="*/ 1651000 w 1710581"/>
              <a:gd name="connsiteY3" fmla="*/ 155751 h 1571801"/>
              <a:gd name="connsiteX4" fmla="*/ 1482726 w 1710581"/>
              <a:gd name="connsiteY4" fmla="*/ 409751 h 1571801"/>
              <a:gd name="connsiteX5" fmla="*/ 1400174 w 1710581"/>
              <a:gd name="connsiteY5" fmla="*/ 660576 h 1571801"/>
              <a:gd name="connsiteX6" fmla="*/ 1136649 w 1710581"/>
              <a:gd name="connsiteY6" fmla="*/ 844727 h 1571801"/>
              <a:gd name="connsiteX7" fmla="*/ 1422399 w 1710581"/>
              <a:gd name="connsiteY7" fmla="*/ 1098727 h 1571801"/>
              <a:gd name="connsiteX8" fmla="*/ 1396999 w 1710581"/>
              <a:gd name="connsiteY8" fmla="*/ 924102 h 1571801"/>
              <a:gd name="connsiteX9" fmla="*/ 1530350 w 1710581"/>
              <a:gd name="connsiteY9" fmla="*/ 860601 h 1571801"/>
              <a:gd name="connsiteX10" fmla="*/ 1666874 w 1710581"/>
              <a:gd name="connsiteY10" fmla="*/ 908227 h 1571801"/>
              <a:gd name="connsiteX11" fmla="*/ 1695449 w 1710581"/>
              <a:gd name="connsiteY11" fmla="*/ 1441627 h 1571801"/>
              <a:gd name="connsiteX12" fmla="*/ 1228725 w 1710581"/>
              <a:gd name="connsiteY12" fmla="*/ 1343201 h 1571801"/>
              <a:gd name="connsiteX13" fmla="*/ 939800 w 1710581"/>
              <a:gd name="connsiteY13" fmla="*/ 984426 h 1571801"/>
              <a:gd name="connsiteX14" fmla="*/ 768350 w 1710581"/>
              <a:gd name="connsiteY14" fmla="*/ 1295576 h 1571801"/>
              <a:gd name="connsiteX15" fmla="*/ 311150 w 1710581"/>
              <a:gd name="connsiteY15" fmla="*/ 1571801 h 1571801"/>
              <a:gd name="connsiteX16" fmla="*/ 0 w 1710581"/>
              <a:gd name="connsiteY16" fmla="*/ 1038401 h 1571801"/>
              <a:gd name="connsiteX17" fmla="*/ 346075 w 1710581"/>
              <a:gd name="connsiteY17" fmla="*/ 431976 h 1571801"/>
              <a:gd name="connsiteX18" fmla="*/ 288924 w 1710581"/>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96999 w 1724370"/>
              <a:gd name="connsiteY8" fmla="*/ 924102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267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267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267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606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479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479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24370"/>
              <a:gd name="connsiteY0" fmla="*/ 184327 h 1571801"/>
              <a:gd name="connsiteX1" fmla="*/ 546099 w 1724370"/>
              <a:gd name="connsiteY1" fmla="*/ 225602 h 1571801"/>
              <a:gd name="connsiteX2" fmla="*/ 1171575 w 1724370"/>
              <a:gd name="connsiteY2" fmla="*/ 175 h 1571801"/>
              <a:gd name="connsiteX3" fmla="*/ 1651000 w 1724370"/>
              <a:gd name="connsiteY3" fmla="*/ 155751 h 1571801"/>
              <a:gd name="connsiteX4" fmla="*/ 1482726 w 1724370"/>
              <a:gd name="connsiteY4" fmla="*/ 409751 h 1571801"/>
              <a:gd name="connsiteX5" fmla="*/ 1400174 w 1724370"/>
              <a:gd name="connsiteY5" fmla="*/ 660576 h 1571801"/>
              <a:gd name="connsiteX6" fmla="*/ 1136649 w 1724370"/>
              <a:gd name="connsiteY6" fmla="*/ 844727 h 1571801"/>
              <a:gd name="connsiteX7" fmla="*/ 1422399 w 1724370"/>
              <a:gd name="connsiteY7" fmla="*/ 1098727 h 1571801"/>
              <a:gd name="connsiteX8" fmla="*/ 1377949 w 1724370"/>
              <a:gd name="connsiteY8" fmla="*/ 959027 h 1571801"/>
              <a:gd name="connsiteX9" fmla="*/ 1530350 w 1724370"/>
              <a:gd name="connsiteY9" fmla="*/ 847901 h 1571801"/>
              <a:gd name="connsiteX10" fmla="*/ 1704974 w 1724370"/>
              <a:gd name="connsiteY10" fmla="*/ 978077 h 1571801"/>
              <a:gd name="connsiteX11" fmla="*/ 1695449 w 1724370"/>
              <a:gd name="connsiteY11" fmla="*/ 1441627 h 1571801"/>
              <a:gd name="connsiteX12" fmla="*/ 1228725 w 1724370"/>
              <a:gd name="connsiteY12" fmla="*/ 1343201 h 1571801"/>
              <a:gd name="connsiteX13" fmla="*/ 939800 w 1724370"/>
              <a:gd name="connsiteY13" fmla="*/ 984426 h 1571801"/>
              <a:gd name="connsiteX14" fmla="*/ 768350 w 1724370"/>
              <a:gd name="connsiteY14" fmla="*/ 1295576 h 1571801"/>
              <a:gd name="connsiteX15" fmla="*/ 311150 w 1724370"/>
              <a:gd name="connsiteY15" fmla="*/ 1571801 h 1571801"/>
              <a:gd name="connsiteX16" fmla="*/ 0 w 1724370"/>
              <a:gd name="connsiteY16" fmla="*/ 1038401 h 1571801"/>
              <a:gd name="connsiteX17" fmla="*/ 346075 w 1724370"/>
              <a:gd name="connsiteY17" fmla="*/ 431976 h 1571801"/>
              <a:gd name="connsiteX18" fmla="*/ 288924 w 1724370"/>
              <a:gd name="connsiteY18" fmla="*/ 184327 h 1571801"/>
              <a:gd name="connsiteX0" fmla="*/ 288924 w 1714732"/>
              <a:gd name="connsiteY0" fmla="*/ 184327 h 1571801"/>
              <a:gd name="connsiteX1" fmla="*/ 546099 w 1714732"/>
              <a:gd name="connsiteY1" fmla="*/ 225602 h 1571801"/>
              <a:gd name="connsiteX2" fmla="*/ 1171575 w 1714732"/>
              <a:gd name="connsiteY2" fmla="*/ 175 h 1571801"/>
              <a:gd name="connsiteX3" fmla="*/ 1651000 w 1714732"/>
              <a:gd name="connsiteY3" fmla="*/ 155751 h 1571801"/>
              <a:gd name="connsiteX4" fmla="*/ 1482726 w 1714732"/>
              <a:gd name="connsiteY4" fmla="*/ 409751 h 1571801"/>
              <a:gd name="connsiteX5" fmla="*/ 1400174 w 1714732"/>
              <a:gd name="connsiteY5" fmla="*/ 660576 h 1571801"/>
              <a:gd name="connsiteX6" fmla="*/ 1136649 w 1714732"/>
              <a:gd name="connsiteY6" fmla="*/ 844727 h 1571801"/>
              <a:gd name="connsiteX7" fmla="*/ 1422399 w 1714732"/>
              <a:gd name="connsiteY7" fmla="*/ 1098727 h 1571801"/>
              <a:gd name="connsiteX8" fmla="*/ 1377949 w 1714732"/>
              <a:gd name="connsiteY8" fmla="*/ 959027 h 1571801"/>
              <a:gd name="connsiteX9" fmla="*/ 1530350 w 1714732"/>
              <a:gd name="connsiteY9" fmla="*/ 847901 h 1571801"/>
              <a:gd name="connsiteX10" fmla="*/ 1682749 w 1714732"/>
              <a:gd name="connsiteY10" fmla="*/ 1035227 h 1571801"/>
              <a:gd name="connsiteX11" fmla="*/ 1695449 w 1714732"/>
              <a:gd name="connsiteY11" fmla="*/ 1441627 h 1571801"/>
              <a:gd name="connsiteX12" fmla="*/ 1228725 w 1714732"/>
              <a:gd name="connsiteY12" fmla="*/ 1343201 h 1571801"/>
              <a:gd name="connsiteX13" fmla="*/ 939800 w 1714732"/>
              <a:gd name="connsiteY13" fmla="*/ 984426 h 1571801"/>
              <a:gd name="connsiteX14" fmla="*/ 768350 w 1714732"/>
              <a:gd name="connsiteY14" fmla="*/ 1295576 h 1571801"/>
              <a:gd name="connsiteX15" fmla="*/ 311150 w 1714732"/>
              <a:gd name="connsiteY15" fmla="*/ 1571801 h 1571801"/>
              <a:gd name="connsiteX16" fmla="*/ 0 w 1714732"/>
              <a:gd name="connsiteY16" fmla="*/ 1038401 h 1571801"/>
              <a:gd name="connsiteX17" fmla="*/ 346075 w 1714732"/>
              <a:gd name="connsiteY17" fmla="*/ 431976 h 1571801"/>
              <a:gd name="connsiteX18" fmla="*/ 288924 w 1714732"/>
              <a:gd name="connsiteY18" fmla="*/ 184327 h 1571801"/>
              <a:gd name="connsiteX0" fmla="*/ 288924 w 1711685"/>
              <a:gd name="connsiteY0" fmla="*/ 184327 h 1571801"/>
              <a:gd name="connsiteX1" fmla="*/ 546099 w 1711685"/>
              <a:gd name="connsiteY1" fmla="*/ 225602 h 1571801"/>
              <a:gd name="connsiteX2" fmla="*/ 1171575 w 1711685"/>
              <a:gd name="connsiteY2" fmla="*/ 175 h 1571801"/>
              <a:gd name="connsiteX3" fmla="*/ 1651000 w 1711685"/>
              <a:gd name="connsiteY3" fmla="*/ 155751 h 1571801"/>
              <a:gd name="connsiteX4" fmla="*/ 1482726 w 1711685"/>
              <a:gd name="connsiteY4" fmla="*/ 409751 h 1571801"/>
              <a:gd name="connsiteX5" fmla="*/ 1400174 w 1711685"/>
              <a:gd name="connsiteY5" fmla="*/ 660576 h 1571801"/>
              <a:gd name="connsiteX6" fmla="*/ 1136649 w 1711685"/>
              <a:gd name="connsiteY6" fmla="*/ 844727 h 1571801"/>
              <a:gd name="connsiteX7" fmla="*/ 1422399 w 1711685"/>
              <a:gd name="connsiteY7" fmla="*/ 1098727 h 1571801"/>
              <a:gd name="connsiteX8" fmla="*/ 1377949 w 1711685"/>
              <a:gd name="connsiteY8" fmla="*/ 959027 h 1571801"/>
              <a:gd name="connsiteX9" fmla="*/ 1530350 w 1711685"/>
              <a:gd name="connsiteY9" fmla="*/ 847901 h 1571801"/>
              <a:gd name="connsiteX10" fmla="*/ 1682749 w 1711685"/>
              <a:gd name="connsiteY10" fmla="*/ 1035227 h 1571801"/>
              <a:gd name="connsiteX11" fmla="*/ 1695449 w 1711685"/>
              <a:gd name="connsiteY11" fmla="*/ 1441627 h 1571801"/>
              <a:gd name="connsiteX12" fmla="*/ 1228725 w 1711685"/>
              <a:gd name="connsiteY12" fmla="*/ 1343201 h 1571801"/>
              <a:gd name="connsiteX13" fmla="*/ 939800 w 1711685"/>
              <a:gd name="connsiteY13" fmla="*/ 984426 h 1571801"/>
              <a:gd name="connsiteX14" fmla="*/ 768350 w 1711685"/>
              <a:gd name="connsiteY14" fmla="*/ 1295576 h 1571801"/>
              <a:gd name="connsiteX15" fmla="*/ 311150 w 1711685"/>
              <a:gd name="connsiteY15" fmla="*/ 1571801 h 1571801"/>
              <a:gd name="connsiteX16" fmla="*/ 0 w 1711685"/>
              <a:gd name="connsiteY16" fmla="*/ 1038401 h 1571801"/>
              <a:gd name="connsiteX17" fmla="*/ 346075 w 1711685"/>
              <a:gd name="connsiteY17" fmla="*/ 431976 h 1571801"/>
              <a:gd name="connsiteX18" fmla="*/ 288924 w 1711685"/>
              <a:gd name="connsiteY18" fmla="*/ 184327 h 1571801"/>
              <a:gd name="connsiteX0" fmla="*/ 288924 w 1684472"/>
              <a:gd name="connsiteY0" fmla="*/ 184327 h 1571801"/>
              <a:gd name="connsiteX1" fmla="*/ 546099 w 1684472"/>
              <a:gd name="connsiteY1" fmla="*/ 225602 h 1571801"/>
              <a:gd name="connsiteX2" fmla="*/ 1171575 w 1684472"/>
              <a:gd name="connsiteY2" fmla="*/ 175 h 1571801"/>
              <a:gd name="connsiteX3" fmla="*/ 1651000 w 1684472"/>
              <a:gd name="connsiteY3" fmla="*/ 155751 h 1571801"/>
              <a:gd name="connsiteX4" fmla="*/ 1482726 w 1684472"/>
              <a:gd name="connsiteY4" fmla="*/ 409751 h 1571801"/>
              <a:gd name="connsiteX5" fmla="*/ 1400174 w 1684472"/>
              <a:gd name="connsiteY5" fmla="*/ 660576 h 1571801"/>
              <a:gd name="connsiteX6" fmla="*/ 1136649 w 1684472"/>
              <a:gd name="connsiteY6" fmla="*/ 844727 h 1571801"/>
              <a:gd name="connsiteX7" fmla="*/ 1422399 w 1684472"/>
              <a:gd name="connsiteY7" fmla="*/ 1098727 h 1571801"/>
              <a:gd name="connsiteX8" fmla="*/ 1377949 w 1684472"/>
              <a:gd name="connsiteY8" fmla="*/ 959027 h 1571801"/>
              <a:gd name="connsiteX9" fmla="*/ 1530350 w 1684472"/>
              <a:gd name="connsiteY9" fmla="*/ 847901 h 1571801"/>
              <a:gd name="connsiteX10" fmla="*/ 1682749 w 1684472"/>
              <a:gd name="connsiteY10" fmla="*/ 1035227 h 1571801"/>
              <a:gd name="connsiteX11" fmla="*/ 1603374 w 1684472"/>
              <a:gd name="connsiteY11" fmla="*/ 1308277 h 1571801"/>
              <a:gd name="connsiteX12" fmla="*/ 1228725 w 1684472"/>
              <a:gd name="connsiteY12" fmla="*/ 1343201 h 1571801"/>
              <a:gd name="connsiteX13" fmla="*/ 939800 w 1684472"/>
              <a:gd name="connsiteY13" fmla="*/ 984426 h 1571801"/>
              <a:gd name="connsiteX14" fmla="*/ 768350 w 1684472"/>
              <a:gd name="connsiteY14" fmla="*/ 1295576 h 1571801"/>
              <a:gd name="connsiteX15" fmla="*/ 311150 w 1684472"/>
              <a:gd name="connsiteY15" fmla="*/ 1571801 h 1571801"/>
              <a:gd name="connsiteX16" fmla="*/ 0 w 1684472"/>
              <a:gd name="connsiteY16" fmla="*/ 1038401 h 1571801"/>
              <a:gd name="connsiteX17" fmla="*/ 346075 w 1684472"/>
              <a:gd name="connsiteY17" fmla="*/ 431976 h 1571801"/>
              <a:gd name="connsiteX18" fmla="*/ 288924 w 1684472"/>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28725 w 1685117"/>
              <a:gd name="connsiteY12" fmla="*/ 1343201 h 1571801"/>
              <a:gd name="connsiteX13" fmla="*/ 939800 w 1685117"/>
              <a:gd name="connsiteY13" fmla="*/ 98442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28725 w 1685117"/>
              <a:gd name="connsiteY12" fmla="*/ 1343201 h 1571801"/>
              <a:gd name="connsiteX13" fmla="*/ 939800 w 1685117"/>
              <a:gd name="connsiteY13" fmla="*/ 98442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9800 w 1685117"/>
              <a:gd name="connsiteY13" fmla="*/ 98442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9800 w 1685117"/>
              <a:gd name="connsiteY13" fmla="*/ 98442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68350 w 1685117"/>
              <a:gd name="connsiteY14" fmla="*/ 129557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93750 w 1685117"/>
              <a:gd name="connsiteY14" fmla="*/ 130192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93750 w 1685117"/>
              <a:gd name="connsiteY14" fmla="*/ 130192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71801"/>
              <a:gd name="connsiteX1" fmla="*/ 546099 w 1685117"/>
              <a:gd name="connsiteY1" fmla="*/ 225602 h 1571801"/>
              <a:gd name="connsiteX2" fmla="*/ 1171575 w 1685117"/>
              <a:gd name="connsiteY2" fmla="*/ 175 h 1571801"/>
              <a:gd name="connsiteX3" fmla="*/ 1651000 w 1685117"/>
              <a:gd name="connsiteY3" fmla="*/ 155751 h 1571801"/>
              <a:gd name="connsiteX4" fmla="*/ 1482726 w 1685117"/>
              <a:gd name="connsiteY4" fmla="*/ 409751 h 1571801"/>
              <a:gd name="connsiteX5" fmla="*/ 1400174 w 1685117"/>
              <a:gd name="connsiteY5" fmla="*/ 660576 h 1571801"/>
              <a:gd name="connsiteX6" fmla="*/ 1136649 w 1685117"/>
              <a:gd name="connsiteY6" fmla="*/ 844727 h 1571801"/>
              <a:gd name="connsiteX7" fmla="*/ 1422399 w 1685117"/>
              <a:gd name="connsiteY7" fmla="*/ 1098727 h 1571801"/>
              <a:gd name="connsiteX8" fmla="*/ 1377949 w 1685117"/>
              <a:gd name="connsiteY8" fmla="*/ 959027 h 1571801"/>
              <a:gd name="connsiteX9" fmla="*/ 1530350 w 1685117"/>
              <a:gd name="connsiteY9" fmla="*/ 847901 h 1571801"/>
              <a:gd name="connsiteX10" fmla="*/ 1682749 w 1685117"/>
              <a:gd name="connsiteY10" fmla="*/ 1035227 h 1571801"/>
              <a:gd name="connsiteX11" fmla="*/ 1603374 w 1685117"/>
              <a:gd name="connsiteY11" fmla="*/ 1308277 h 1571801"/>
              <a:gd name="connsiteX12" fmla="*/ 1292225 w 1685117"/>
              <a:gd name="connsiteY12" fmla="*/ 1355901 h 1571801"/>
              <a:gd name="connsiteX13" fmla="*/ 930275 w 1685117"/>
              <a:gd name="connsiteY13" fmla="*/ 990776 h 1571801"/>
              <a:gd name="connsiteX14" fmla="*/ 793750 w 1685117"/>
              <a:gd name="connsiteY14" fmla="*/ 1301926 h 1571801"/>
              <a:gd name="connsiteX15" fmla="*/ 311150 w 1685117"/>
              <a:gd name="connsiteY15" fmla="*/ 1571801 h 1571801"/>
              <a:gd name="connsiteX16" fmla="*/ 0 w 1685117"/>
              <a:gd name="connsiteY16" fmla="*/ 1038401 h 1571801"/>
              <a:gd name="connsiteX17" fmla="*/ 346075 w 1685117"/>
              <a:gd name="connsiteY17" fmla="*/ 431976 h 1571801"/>
              <a:gd name="connsiteX18" fmla="*/ 288924 w 1685117"/>
              <a:gd name="connsiteY18" fmla="*/ 184327 h 1571801"/>
              <a:gd name="connsiteX0" fmla="*/ 288924 w 1685117"/>
              <a:gd name="connsiteY0" fmla="*/ 184327 h 1581326"/>
              <a:gd name="connsiteX1" fmla="*/ 546099 w 1685117"/>
              <a:gd name="connsiteY1" fmla="*/ 225602 h 1581326"/>
              <a:gd name="connsiteX2" fmla="*/ 1171575 w 1685117"/>
              <a:gd name="connsiteY2" fmla="*/ 175 h 1581326"/>
              <a:gd name="connsiteX3" fmla="*/ 1651000 w 1685117"/>
              <a:gd name="connsiteY3" fmla="*/ 155751 h 1581326"/>
              <a:gd name="connsiteX4" fmla="*/ 1482726 w 1685117"/>
              <a:gd name="connsiteY4" fmla="*/ 409751 h 1581326"/>
              <a:gd name="connsiteX5" fmla="*/ 1400174 w 1685117"/>
              <a:gd name="connsiteY5" fmla="*/ 660576 h 1581326"/>
              <a:gd name="connsiteX6" fmla="*/ 1136649 w 1685117"/>
              <a:gd name="connsiteY6" fmla="*/ 844727 h 1581326"/>
              <a:gd name="connsiteX7" fmla="*/ 1422399 w 1685117"/>
              <a:gd name="connsiteY7" fmla="*/ 1098727 h 1581326"/>
              <a:gd name="connsiteX8" fmla="*/ 1377949 w 1685117"/>
              <a:gd name="connsiteY8" fmla="*/ 959027 h 1581326"/>
              <a:gd name="connsiteX9" fmla="*/ 1530350 w 1685117"/>
              <a:gd name="connsiteY9" fmla="*/ 847901 h 1581326"/>
              <a:gd name="connsiteX10" fmla="*/ 1682749 w 1685117"/>
              <a:gd name="connsiteY10" fmla="*/ 1035227 h 1581326"/>
              <a:gd name="connsiteX11" fmla="*/ 1603374 w 1685117"/>
              <a:gd name="connsiteY11" fmla="*/ 1308277 h 1581326"/>
              <a:gd name="connsiteX12" fmla="*/ 1292225 w 1685117"/>
              <a:gd name="connsiteY12" fmla="*/ 1355901 h 1581326"/>
              <a:gd name="connsiteX13" fmla="*/ 930275 w 1685117"/>
              <a:gd name="connsiteY13" fmla="*/ 990776 h 1581326"/>
              <a:gd name="connsiteX14" fmla="*/ 793750 w 1685117"/>
              <a:gd name="connsiteY14" fmla="*/ 1301926 h 1581326"/>
              <a:gd name="connsiteX15" fmla="*/ 279400 w 1685117"/>
              <a:gd name="connsiteY15" fmla="*/ 1581326 h 1581326"/>
              <a:gd name="connsiteX16" fmla="*/ 0 w 1685117"/>
              <a:gd name="connsiteY16" fmla="*/ 1038401 h 1581326"/>
              <a:gd name="connsiteX17" fmla="*/ 346075 w 1685117"/>
              <a:gd name="connsiteY17" fmla="*/ 431976 h 1581326"/>
              <a:gd name="connsiteX18" fmla="*/ 288924 w 1685117"/>
              <a:gd name="connsiteY18" fmla="*/ 184327 h 1581326"/>
              <a:gd name="connsiteX0" fmla="*/ 288924 w 1685117"/>
              <a:gd name="connsiteY0" fmla="*/ 184327 h 1581326"/>
              <a:gd name="connsiteX1" fmla="*/ 546099 w 1685117"/>
              <a:gd name="connsiteY1" fmla="*/ 225602 h 1581326"/>
              <a:gd name="connsiteX2" fmla="*/ 1171575 w 1685117"/>
              <a:gd name="connsiteY2" fmla="*/ 175 h 1581326"/>
              <a:gd name="connsiteX3" fmla="*/ 1651000 w 1685117"/>
              <a:gd name="connsiteY3" fmla="*/ 155751 h 1581326"/>
              <a:gd name="connsiteX4" fmla="*/ 1482726 w 1685117"/>
              <a:gd name="connsiteY4" fmla="*/ 409751 h 1581326"/>
              <a:gd name="connsiteX5" fmla="*/ 1400174 w 1685117"/>
              <a:gd name="connsiteY5" fmla="*/ 660576 h 1581326"/>
              <a:gd name="connsiteX6" fmla="*/ 1136649 w 1685117"/>
              <a:gd name="connsiteY6" fmla="*/ 844727 h 1581326"/>
              <a:gd name="connsiteX7" fmla="*/ 1422399 w 1685117"/>
              <a:gd name="connsiteY7" fmla="*/ 1098727 h 1581326"/>
              <a:gd name="connsiteX8" fmla="*/ 1377949 w 1685117"/>
              <a:gd name="connsiteY8" fmla="*/ 959027 h 1581326"/>
              <a:gd name="connsiteX9" fmla="*/ 1530350 w 1685117"/>
              <a:gd name="connsiteY9" fmla="*/ 847901 h 1581326"/>
              <a:gd name="connsiteX10" fmla="*/ 1682749 w 1685117"/>
              <a:gd name="connsiteY10" fmla="*/ 1035227 h 1581326"/>
              <a:gd name="connsiteX11" fmla="*/ 1603374 w 1685117"/>
              <a:gd name="connsiteY11" fmla="*/ 1308277 h 1581326"/>
              <a:gd name="connsiteX12" fmla="*/ 1292225 w 1685117"/>
              <a:gd name="connsiteY12" fmla="*/ 1355901 h 1581326"/>
              <a:gd name="connsiteX13" fmla="*/ 930275 w 1685117"/>
              <a:gd name="connsiteY13" fmla="*/ 990776 h 1581326"/>
              <a:gd name="connsiteX14" fmla="*/ 793750 w 1685117"/>
              <a:gd name="connsiteY14" fmla="*/ 1301926 h 1581326"/>
              <a:gd name="connsiteX15" fmla="*/ 279400 w 1685117"/>
              <a:gd name="connsiteY15" fmla="*/ 1581326 h 1581326"/>
              <a:gd name="connsiteX16" fmla="*/ 0 w 1685117"/>
              <a:gd name="connsiteY16" fmla="*/ 1038401 h 1581326"/>
              <a:gd name="connsiteX17" fmla="*/ 346075 w 1685117"/>
              <a:gd name="connsiteY17" fmla="*/ 431976 h 1581326"/>
              <a:gd name="connsiteX18" fmla="*/ 288924 w 1685117"/>
              <a:gd name="connsiteY18" fmla="*/ 184327 h 1581326"/>
              <a:gd name="connsiteX0" fmla="*/ 288924 w 1685117"/>
              <a:gd name="connsiteY0" fmla="*/ 184327 h 1594026"/>
              <a:gd name="connsiteX1" fmla="*/ 546099 w 1685117"/>
              <a:gd name="connsiteY1" fmla="*/ 225602 h 1594026"/>
              <a:gd name="connsiteX2" fmla="*/ 1171575 w 1685117"/>
              <a:gd name="connsiteY2" fmla="*/ 175 h 1594026"/>
              <a:gd name="connsiteX3" fmla="*/ 1651000 w 1685117"/>
              <a:gd name="connsiteY3" fmla="*/ 155751 h 1594026"/>
              <a:gd name="connsiteX4" fmla="*/ 1482726 w 1685117"/>
              <a:gd name="connsiteY4" fmla="*/ 409751 h 1594026"/>
              <a:gd name="connsiteX5" fmla="*/ 1400174 w 1685117"/>
              <a:gd name="connsiteY5" fmla="*/ 660576 h 1594026"/>
              <a:gd name="connsiteX6" fmla="*/ 1136649 w 1685117"/>
              <a:gd name="connsiteY6" fmla="*/ 844727 h 1594026"/>
              <a:gd name="connsiteX7" fmla="*/ 1422399 w 1685117"/>
              <a:gd name="connsiteY7" fmla="*/ 1098727 h 1594026"/>
              <a:gd name="connsiteX8" fmla="*/ 1377949 w 1685117"/>
              <a:gd name="connsiteY8" fmla="*/ 959027 h 1594026"/>
              <a:gd name="connsiteX9" fmla="*/ 1530350 w 1685117"/>
              <a:gd name="connsiteY9" fmla="*/ 847901 h 1594026"/>
              <a:gd name="connsiteX10" fmla="*/ 1682749 w 1685117"/>
              <a:gd name="connsiteY10" fmla="*/ 1035227 h 1594026"/>
              <a:gd name="connsiteX11" fmla="*/ 1603374 w 1685117"/>
              <a:gd name="connsiteY11" fmla="*/ 1308277 h 1594026"/>
              <a:gd name="connsiteX12" fmla="*/ 1292225 w 1685117"/>
              <a:gd name="connsiteY12" fmla="*/ 1355901 h 1594026"/>
              <a:gd name="connsiteX13" fmla="*/ 930275 w 1685117"/>
              <a:gd name="connsiteY13" fmla="*/ 990776 h 1594026"/>
              <a:gd name="connsiteX14" fmla="*/ 793750 w 1685117"/>
              <a:gd name="connsiteY14" fmla="*/ 1301926 h 1594026"/>
              <a:gd name="connsiteX15" fmla="*/ 311150 w 1685117"/>
              <a:gd name="connsiteY15" fmla="*/ 1594026 h 1594026"/>
              <a:gd name="connsiteX16" fmla="*/ 0 w 1685117"/>
              <a:gd name="connsiteY16" fmla="*/ 1038401 h 1594026"/>
              <a:gd name="connsiteX17" fmla="*/ 346075 w 1685117"/>
              <a:gd name="connsiteY17" fmla="*/ 431976 h 1594026"/>
              <a:gd name="connsiteX18" fmla="*/ 288924 w 1685117"/>
              <a:gd name="connsiteY18" fmla="*/ 184327 h 1594026"/>
              <a:gd name="connsiteX0" fmla="*/ 288924 w 1685117"/>
              <a:gd name="connsiteY0" fmla="*/ 184327 h 1594026"/>
              <a:gd name="connsiteX1" fmla="*/ 546099 w 1685117"/>
              <a:gd name="connsiteY1" fmla="*/ 225602 h 1594026"/>
              <a:gd name="connsiteX2" fmla="*/ 1171575 w 1685117"/>
              <a:gd name="connsiteY2" fmla="*/ 175 h 1594026"/>
              <a:gd name="connsiteX3" fmla="*/ 1651000 w 1685117"/>
              <a:gd name="connsiteY3" fmla="*/ 155751 h 1594026"/>
              <a:gd name="connsiteX4" fmla="*/ 1482726 w 1685117"/>
              <a:gd name="connsiteY4" fmla="*/ 409751 h 1594026"/>
              <a:gd name="connsiteX5" fmla="*/ 1400174 w 1685117"/>
              <a:gd name="connsiteY5" fmla="*/ 660576 h 1594026"/>
              <a:gd name="connsiteX6" fmla="*/ 1136649 w 1685117"/>
              <a:gd name="connsiteY6" fmla="*/ 844727 h 1594026"/>
              <a:gd name="connsiteX7" fmla="*/ 1422399 w 1685117"/>
              <a:gd name="connsiteY7" fmla="*/ 1098727 h 1594026"/>
              <a:gd name="connsiteX8" fmla="*/ 1377949 w 1685117"/>
              <a:gd name="connsiteY8" fmla="*/ 959027 h 1594026"/>
              <a:gd name="connsiteX9" fmla="*/ 1530350 w 1685117"/>
              <a:gd name="connsiteY9" fmla="*/ 847901 h 1594026"/>
              <a:gd name="connsiteX10" fmla="*/ 1682749 w 1685117"/>
              <a:gd name="connsiteY10" fmla="*/ 1035227 h 1594026"/>
              <a:gd name="connsiteX11" fmla="*/ 1603374 w 1685117"/>
              <a:gd name="connsiteY11" fmla="*/ 1308277 h 1594026"/>
              <a:gd name="connsiteX12" fmla="*/ 1292225 w 1685117"/>
              <a:gd name="connsiteY12" fmla="*/ 1355901 h 1594026"/>
              <a:gd name="connsiteX13" fmla="*/ 930275 w 1685117"/>
              <a:gd name="connsiteY13" fmla="*/ 990776 h 1594026"/>
              <a:gd name="connsiteX14" fmla="*/ 793750 w 1685117"/>
              <a:gd name="connsiteY14" fmla="*/ 1301926 h 1594026"/>
              <a:gd name="connsiteX15" fmla="*/ 311150 w 1685117"/>
              <a:gd name="connsiteY15" fmla="*/ 1594026 h 1594026"/>
              <a:gd name="connsiteX16" fmla="*/ 0 w 1685117"/>
              <a:gd name="connsiteY16" fmla="*/ 1038401 h 1594026"/>
              <a:gd name="connsiteX17" fmla="*/ 346075 w 1685117"/>
              <a:gd name="connsiteY17" fmla="*/ 431976 h 1594026"/>
              <a:gd name="connsiteX18" fmla="*/ 288924 w 1685117"/>
              <a:gd name="connsiteY18" fmla="*/ 184327 h 1594026"/>
              <a:gd name="connsiteX0" fmla="*/ 225424 w 1621617"/>
              <a:gd name="connsiteY0" fmla="*/ 184327 h 1594026"/>
              <a:gd name="connsiteX1" fmla="*/ 482599 w 1621617"/>
              <a:gd name="connsiteY1" fmla="*/ 225602 h 1594026"/>
              <a:gd name="connsiteX2" fmla="*/ 1108075 w 1621617"/>
              <a:gd name="connsiteY2" fmla="*/ 175 h 1594026"/>
              <a:gd name="connsiteX3" fmla="*/ 1587500 w 1621617"/>
              <a:gd name="connsiteY3" fmla="*/ 155751 h 1594026"/>
              <a:gd name="connsiteX4" fmla="*/ 1419226 w 1621617"/>
              <a:gd name="connsiteY4" fmla="*/ 409751 h 1594026"/>
              <a:gd name="connsiteX5" fmla="*/ 1336674 w 1621617"/>
              <a:gd name="connsiteY5" fmla="*/ 660576 h 1594026"/>
              <a:gd name="connsiteX6" fmla="*/ 1073149 w 1621617"/>
              <a:gd name="connsiteY6" fmla="*/ 844727 h 1594026"/>
              <a:gd name="connsiteX7" fmla="*/ 1358899 w 1621617"/>
              <a:gd name="connsiteY7" fmla="*/ 1098727 h 1594026"/>
              <a:gd name="connsiteX8" fmla="*/ 1314449 w 1621617"/>
              <a:gd name="connsiteY8" fmla="*/ 959027 h 1594026"/>
              <a:gd name="connsiteX9" fmla="*/ 1466850 w 1621617"/>
              <a:gd name="connsiteY9" fmla="*/ 847901 h 1594026"/>
              <a:gd name="connsiteX10" fmla="*/ 1619249 w 1621617"/>
              <a:gd name="connsiteY10" fmla="*/ 1035227 h 1594026"/>
              <a:gd name="connsiteX11" fmla="*/ 1539874 w 1621617"/>
              <a:gd name="connsiteY11" fmla="*/ 1308277 h 1594026"/>
              <a:gd name="connsiteX12" fmla="*/ 1228725 w 1621617"/>
              <a:gd name="connsiteY12" fmla="*/ 1355901 h 1594026"/>
              <a:gd name="connsiteX13" fmla="*/ 866775 w 1621617"/>
              <a:gd name="connsiteY13" fmla="*/ 990776 h 1594026"/>
              <a:gd name="connsiteX14" fmla="*/ 730250 w 1621617"/>
              <a:gd name="connsiteY14" fmla="*/ 1301926 h 1594026"/>
              <a:gd name="connsiteX15" fmla="*/ 247650 w 1621617"/>
              <a:gd name="connsiteY15" fmla="*/ 1594026 h 1594026"/>
              <a:gd name="connsiteX16" fmla="*/ 0 w 1621617"/>
              <a:gd name="connsiteY16" fmla="*/ 1044751 h 1594026"/>
              <a:gd name="connsiteX17" fmla="*/ 282575 w 1621617"/>
              <a:gd name="connsiteY17" fmla="*/ 431976 h 1594026"/>
              <a:gd name="connsiteX18" fmla="*/ 225424 w 1621617"/>
              <a:gd name="connsiteY18" fmla="*/ 184327 h 1594026"/>
              <a:gd name="connsiteX0" fmla="*/ 225424 w 1621617"/>
              <a:gd name="connsiteY0" fmla="*/ 184327 h 1594026"/>
              <a:gd name="connsiteX1" fmla="*/ 482599 w 1621617"/>
              <a:gd name="connsiteY1" fmla="*/ 225602 h 1594026"/>
              <a:gd name="connsiteX2" fmla="*/ 1108075 w 1621617"/>
              <a:gd name="connsiteY2" fmla="*/ 175 h 1594026"/>
              <a:gd name="connsiteX3" fmla="*/ 1587500 w 1621617"/>
              <a:gd name="connsiteY3" fmla="*/ 155751 h 1594026"/>
              <a:gd name="connsiteX4" fmla="*/ 1419226 w 1621617"/>
              <a:gd name="connsiteY4" fmla="*/ 409751 h 1594026"/>
              <a:gd name="connsiteX5" fmla="*/ 1336674 w 1621617"/>
              <a:gd name="connsiteY5" fmla="*/ 660576 h 1594026"/>
              <a:gd name="connsiteX6" fmla="*/ 1073149 w 1621617"/>
              <a:gd name="connsiteY6" fmla="*/ 844727 h 1594026"/>
              <a:gd name="connsiteX7" fmla="*/ 1358899 w 1621617"/>
              <a:gd name="connsiteY7" fmla="*/ 1098727 h 1594026"/>
              <a:gd name="connsiteX8" fmla="*/ 1314449 w 1621617"/>
              <a:gd name="connsiteY8" fmla="*/ 959027 h 1594026"/>
              <a:gd name="connsiteX9" fmla="*/ 1466850 w 1621617"/>
              <a:gd name="connsiteY9" fmla="*/ 847901 h 1594026"/>
              <a:gd name="connsiteX10" fmla="*/ 1619249 w 1621617"/>
              <a:gd name="connsiteY10" fmla="*/ 1035227 h 1594026"/>
              <a:gd name="connsiteX11" fmla="*/ 1539874 w 1621617"/>
              <a:gd name="connsiteY11" fmla="*/ 1308277 h 1594026"/>
              <a:gd name="connsiteX12" fmla="*/ 1228725 w 1621617"/>
              <a:gd name="connsiteY12" fmla="*/ 1355901 h 1594026"/>
              <a:gd name="connsiteX13" fmla="*/ 866775 w 1621617"/>
              <a:gd name="connsiteY13" fmla="*/ 990776 h 1594026"/>
              <a:gd name="connsiteX14" fmla="*/ 730250 w 1621617"/>
              <a:gd name="connsiteY14" fmla="*/ 1301926 h 1594026"/>
              <a:gd name="connsiteX15" fmla="*/ 247650 w 1621617"/>
              <a:gd name="connsiteY15" fmla="*/ 1594026 h 1594026"/>
              <a:gd name="connsiteX16" fmla="*/ 0 w 1621617"/>
              <a:gd name="connsiteY16" fmla="*/ 1044751 h 1594026"/>
              <a:gd name="connsiteX17" fmla="*/ 282575 w 1621617"/>
              <a:gd name="connsiteY17" fmla="*/ 431976 h 1594026"/>
              <a:gd name="connsiteX18" fmla="*/ 225424 w 1621617"/>
              <a:gd name="connsiteY18" fmla="*/ 184327 h 1594026"/>
              <a:gd name="connsiteX0" fmla="*/ 225424 w 1621617"/>
              <a:gd name="connsiteY0" fmla="*/ 184327 h 1594026"/>
              <a:gd name="connsiteX1" fmla="*/ 482599 w 1621617"/>
              <a:gd name="connsiteY1" fmla="*/ 225602 h 1594026"/>
              <a:gd name="connsiteX2" fmla="*/ 1108075 w 1621617"/>
              <a:gd name="connsiteY2" fmla="*/ 175 h 1594026"/>
              <a:gd name="connsiteX3" fmla="*/ 1587500 w 1621617"/>
              <a:gd name="connsiteY3" fmla="*/ 155751 h 1594026"/>
              <a:gd name="connsiteX4" fmla="*/ 1419226 w 1621617"/>
              <a:gd name="connsiteY4" fmla="*/ 409751 h 1594026"/>
              <a:gd name="connsiteX5" fmla="*/ 1336674 w 1621617"/>
              <a:gd name="connsiteY5" fmla="*/ 660576 h 1594026"/>
              <a:gd name="connsiteX6" fmla="*/ 1073149 w 1621617"/>
              <a:gd name="connsiteY6" fmla="*/ 844727 h 1594026"/>
              <a:gd name="connsiteX7" fmla="*/ 1358899 w 1621617"/>
              <a:gd name="connsiteY7" fmla="*/ 1098727 h 1594026"/>
              <a:gd name="connsiteX8" fmla="*/ 1314449 w 1621617"/>
              <a:gd name="connsiteY8" fmla="*/ 959027 h 1594026"/>
              <a:gd name="connsiteX9" fmla="*/ 1466850 w 1621617"/>
              <a:gd name="connsiteY9" fmla="*/ 847901 h 1594026"/>
              <a:gd name="connsiteX10" fmla="*/ 1619249 w 1621617"/>
              <a:gd name="connsiteY10" fmla="*/ 1035227 h 1594026"/>
              <a:gd name="connsiteX11" fmla="*/ 1539874 w 1621617"/>
              <a:gd name="connsiteY11" fmla="*/ 1308277 h 1594026"/>
              <a:gd name="connsiteX12" fmla="*/ 1228725 w 1621617"/>
              <a:gd name="connsiteY12" fmla="*/ 1355901 h 1594026"/>
              <a:gd name="connsiteX13" fmla="*/ 866775 w 1621617"/>
              <a:gd name="connsiteY13" fmla="*/ 990776 h 1594026"/>
              <a:gd name="connsiteX14" fmla="*/ 730250 w 1621617"/>
              <a:gd name="connsiteY14" fmla="*/ 1301926 h 1594026"/>
              <a:gd name="connsiteX15" fmla="*/ 247650 w 1621617"/>
              <a:gd name="connsiteY15" fmla="*/ 1594026 h 1594026"/>
              <a:gd name="connsiteX16" fmla="*/ 0 w 1621617"/>
              <a:gd name="connsiteY16" fmla="*/ 1044751 h 1594026"/>
              <a:gd name="connsiteX17" fmla="*/ 282575 w 1621617"/>
              <a:gd name="connsiteY17" fmla="*/ 431976 h 1594026"/>
              <a:gd name="connsiteX18" fmla="*/ 225424 w 1621617"/>
              <a:gd name="connsiteY18" fmla="*/ 184327 h 1594026"/>
              <a:gd name="connsiteX0" fmla="*/ 203199 w 1599392"/>
              <a:gd name="connsiteY0" fmla="*/ 184327 h 1594026"/>
              <a:gd name="connsiteX1" fmla="*/ 460374 w 1599392"/>
              <a:gd name="connsiteY1" fmla="*/ 225602 h 1594026"/>
              <a:gd name="connsiteX2" fmla="*/ 1085850 w 1599392"/>
              <a:gd name="connsiteY2" fmla="*/ 175 h 1594026"/>
              <a:gd name="connsiteX3" fmla="*/ 1565275 w 1599392"/>
              <a:gd name="connsiteY3" fmla="*/ 155751 h 1594026"/>
              <a:gd name="connsiteX4" fmla="*/ 1397001 w 1599392"/>
              <a:gd name="connsiteY4" fmla="*/ 409751 h 1594026"/>
              <a:gd name="connsiteX5" fmla="*/ 1314449 w 1599392"/>
              <a:gd name="connsiteY5" fmla="*/ 660576 h 1594026"/>
              <a:gd name="connsiteX6" fmla="*/ 1050924 w 1599392"/>
              <a:gd name="connsiteY6" fmla="*/ 844727 h 1594026"/>
              <a:gd name="connsiteX7" fmla="*/ 1336674 w 1599392"/>
              <a:gd name="connsiteY7" fmla="*/ 1098727 h 1594026"/>
              <a:gd name="connsiteX8" fmla="*/ 1292224 w 1599392"/>
              <a:gd name="connsiteY8" fmla="*/ 959027 h 1594026"/>
              <a:gd name="connsiteX9" fmla="*/ 1444625 w 1599392"/>
              <a:gd name="connsiteY9" fmla="*/ 847901 h 1594026"/>
              <a:gd name="connsiteX10" fmla="*/ 1597024 w 1599392"/>
              <a:gd name="connsiteY10" fmla="*/ 1035227 h 1594026"/>
              <a:gd name="connsiteX11" fmla="*/ 1517649 w 1599392"/>
              <a:gd name="connsiteY11" fmla="*/ 1308277 h 1594026"/>
              <a:gd name="connsiteX12" fmla="*/ 1206500 w 1599392"/>
              <a:gd name="connsiteY12" fmla="*/ 1355901 h 1594026"/>
              <a:gd name="connsiteX13" fmla="*/ 844550 w 1599392"/>
              <a:gd name="connsiteY13" fmla="*/ 990776 h 1594026"/>
              <a:gd name="connsiteX14" fmla="*/ 708025 w 1599392"/>
              <a:gd name="connsiteY14" fmla="*/ 1301926 h 1594026"/>
              <a:gd name="connsiteX15" fmla="*/ 225425 w 1599392"/>
              <a:gd name="connsiteY15" fmla="*/ 1594026 h 1594026"/>
              <a:gd name="connsiteX16" fmla="*/ 0 w 1599392"/>
              <a:gd name="connsiteY16" fmla="*/ 1047926 h 1594026"/>
              <a:gd name="connsiteX17" fmla="*/ 260350 w 1599392"/>
              <a:gd name="connsiteY17" fmla="*/ 431976 h 1594026"/>
              <a:gd name="connsiteX18" fmla="*/ 203199 w 1599392"/>
              <a:gd name="connsiteY18" fmla="*/ 184327 h 1594026"/>
              <a:gd name="connsiteX0" fmla="*/ 203199 w 1599392"/>
              <a:gd name="connsiteY0" fmla="*/ 184327 h 1594026"/>
              <a:gd name="connsiteX1" fmla="*/ 460374 w 1599392"/>
              <a:gd name="connsiteY1" fmla="*/ 225602 h 1594026"/>
              <a:gd name="connsiteX2" fmla="*/ 1085850 w 1599392"/>
              <a:gd name="connsiteY2" fmla="*/ 175 h 1594026"/>
              <a:gd name="connsiteX3" fmla="*/ 1565275 w 1599392"/>
              <a:gd name="connsiteY3" fmla="*/ 155751 h 1594026"/>
              <a:gd name="connsiteX4" fmla="*/ 1397001 w 1599392"/>
              <a:gd name="connsiteY4" fmla="*/ 409751 h 1594026"/>
              <a:gd name="connsiteX5" fmla="*/ 1314449 w 1599392"/>
              <a:gd name="connsiteY5" fmla="*/ 660576 h 1594026"/>
              <a:gd name="connsiteX6" fmla="*/ 1050924 w 1599392"/>
              <a:gd name="connsiteY6" fmla="*/ 844727 h 1594026"/>
              <a:gd name="connsiteX7" fmla="*/ 1336674 w 1599392"/>
              <a:gd name="connsiteY7" fmla="*/ 1098727 h 1594026"/>
              <a:gd name="connsiteX8" fmla="*/ 1292224 w 1599392"/>
              <a:gd name="connsiteY8" fmla="*/ 959027 h 1594026"/>
              <a:gd name="connsiteX9" fmla="*/ 1444625 w 1599392"/>
              <a:gd name="connsiteY9" fmla="*/ 847901 h 1594026"/>
              <a:gd name="connsiteX10" fmla="*/ 1597024 w 1599392"/>
              <a:gd name="connsiteY10" fmla="*/ 1035227 h 1594026"/>
              <a:gd name="connsiteX11" fmla="*/ 1517649 w 1599392"/>
              <a:gd name="connsiteY11" fmla="*/ 1308277 h 1594026"/>
              <a:gd name="connsiteX12" fmla="*/ 1206500 w 1599392"/>
              <a:gd name="connsiteY12" fmla="*/ 1355901 h 1594026"/>
              <a:gd name="connsiteX13" fmla="*/ 844550 w 1599392"/>
              <a:gd name="connsiteY13" fmla="*/ 990776 h 1594026"/>
              <a:gd name="connsiteX14" fmla="*/ 708025 w 1599392"/>
              <a:gd name="connsiteY14" fmla="*/ 1301926 h 1594026"/>
              <a:gd name="connsiteX15" fmla="*/ 225425 w 1599392"/>
              <a:gd name="connsiteY15" fmla="*/ 1594026 h 1594026"/>
              <a:gd name="connsiteX16" fmla="*/ 0 w 1599392"/>
              <a:gd name="connsiteY16" fmla="*/ 1047926 h 1594026"/>
              <a:gd name="connsiteX17" fmla="*/ 260350 w 1599392"/>
              <a:gd name="connsiteY17" fmla="*/ 431976 h 1594026"/>
              <a:gd name="connsiteX18" fmla="*/ 203199 w 1599392"/>
              <a:gd name="connsiteY18" fmla="*/ 184327 h 1594026"/>
              <a:gd name="connsiteX0" fmla="*/ 203199 w 1599392"/>
              <a:gd name="connsiteY0" fmla="*/ 184327 h 1594026"/>
              <a:gd name="connsiteX1" fmla="*/ 460374 w 1599392"/>
              <a:gd name="connsiteY1" fmla="*/ 225602 h 1594026"/>
              <a:gd name="connsiteX2" fmla="*/ 1085850 w 1599392"/>
              <a:gd name="connsiteY2" fmla="*/ 175 h 1594026"/>
              <a:gd name="connsiteX3" fmla="*/ 1565275 w 1599392"/>
              <a:gd name="connsiteY3" fmla="*/ 155751 h 1594026"/>
              <a:gd name="connsiteX4" fmla="*/ 1397001 w 1599392"/>
              <a:gd name="connsiteY4" fmla="*/ 409751 h 1594026"/>
              <a:gd name="connsiteX5" fmla="*/ 1314449 w 1599392"/>
              <a:gd name="connsiteY5" fmla="*/ 660576 h 1594026"/>
              <a:gd name="connsiteX6" fmla="*/ 1050924 w 1599392"/>
              <a:gd name="connsiteY6" fmla="*/ 844727 h 1594026"/>
              <a:gd name="connsiteX7" fmla="*/ 1336674 w 1599392"/>
              <a:gd name="connsiteY7" fmla="*/ 1098727 h 1594026"/>
              <a:gd name="connsiteX8" fmla="*/ 1292224 w 1599392"/>
              <a:gd name="connsiteY8" fmla="*/ 959027 h 1594026"/>
              <a:gd name="connsiteX9" fmla="*/ 1444625 w 1599392"/>
              <a:gd name="connsiteY9" fmla="*/ 847901 h 1594026"/>
              <a:gd name="connsiteX10" fmla="*/ 1597024 w 1599392"/>
              <a:gd name="connsiteY10" fmla="*/ 1035227 h 1594026"/>
              <a:gd name="connsiteX11" fmla="*/ 1517649 w 1599392"/>
              <a:gd name="connsiteY11" fmla="*/ 1308277 h 1594026"/>
              <a:gd name="connsiteX12" fmla="*/ 1206500 w 1599392"/>
              <a:gd name="connsiteY12" fmla="*/ 1355901 h 1594026"/>
              <a:gd name="connsiteX13" fmla="*/ 844550 w 1599392"/>
              <a:gd name="connsiteY13" fmla="*/ 990776 h 1594026"/>
              <a:gd name="connsiteX14" fmla="*/ 708025 w 1599392"/>
              <a:gd name="connsiteY14" fmla="*/ 1301926 h 1594026"/>
              <a:gd name="connsiteX15" fmla="*/ 225425 w 1599392"/>
              <a:gd name="connsiteY15" fmla="*/ 1594026 h 1594026"/>
              <a:gd name="connsiteX16" fmla="*/ 0 w 1599392"/>
              <a:gd name="connsiteY16" fmla="*/ 1047926 h 1594026"/>
              <a:gd name="connsiteX17" fmla="*/ 260350 w 1599392"/>
              <a:gd name="connsiteY17" fmla="*/ 431976 h 1594026"/>
              <a:gd name="connsiteX18" fmla="*/ 203199 w 1599392"/>
              <a:gd name="connsiteY18" fmla="*/ 184327 h 159402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4550 w 1599392"/>
              <a:gd name="connsiteY13" fmla="*/ 990776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603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603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603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603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50924 w 1599392"/>
              <a:gd name="connsiteY6" fmla="*/ 84472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36674 w 1599392"/>
              <a:gd name="connsiteY7" fmla="*/ 1098727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92224 w 1599392"/>
              <a:gd name="connsiteY8" fmla="*/ 9590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599392"/>
              <a:gd name="connsiteY0" fmla="*/ 184327 h 1574976"/>
              <a:gd name="connsiteX1" fmla="*/ 460374 w 1599392"/>
              <a:gd name="connsiteY1" fmla="*/ 225602 h 1574976"/>
              <a:gd name="connsiteX2" fmla="*/ 1085850 w 1599392"/>
              <a:gd name="connsiteY2" fmla="*/ 175 h 1574976"/>
              <a:gd name="connsiteX3" fmla="*/ 1565275 w 1599392"/>
              <a:gd name="connsiteY3" fmla="*/ 155751 h 1574976"/>
              <a:gd name="connsiteX4" fmla="*/ 1397001 w 1599392"/>
              <a:gd name="connsiteY4" fmla="*/ 409751 h 1574976"/>
              <a:gd name="connsiteX5" fmla="*/ 1314449 w 1599392"/>
              <a:gd name="connsiteY5" fmla="*/ 660576 h 1574976"/>
              <a:gd name="connsiteX6" fmla="*/ 1035049 w 1599392"/>
              <a:gd name="connsiteY6" fmla="*/ 838377 h 1574976"/>
              <a:gd name="connsiteX7" fmla="*/ 1346199 w 1599392"/>
              <a:gd name="connsiteY7" fmla="*/ 1114602 h 1574976"/>
              <a:gd name="connsiteX8" fmla="*/ 1289049 w 1599392"/>
              <a:gd name="connsiteY8" fmla="*/ 971727 h 1574976"/>
              <a:gd name="connsiteX9" fmla="*/ 1444625 w 1599392"/>
              <a:gd name="connsiteY9" fmla="*/ 847901 h 1574976"/>
              <a:gd name="connsiteX10" fmla="*/ 1597024 w 1599392"/>
              <a:gd name="connsiteY10" fmla="*/ 1035227 h 1574976"/>
              <a:gd name="connsiteX11" fmla="*/ 1517649 w 1599392"/>
              <a:gd name="connsiteY11" fmla="*/ 1308277 h 1574976"/>
              <a:gd name="connsiteX12" fmla="*/ 1206500 w 1599392"/>
              <a:gd name="connsiteY12" fmla="*/ 1355901 h 1574976"/>
              <a:gd name="connsiteX13" fmla="*/ 841375 w 1599392"/>
              <a:gd name="connsiteY13" fmla="*/ 1013001 h 1574976"/>
              <a:gd name="connsiteX14" fmla="*/ 708025 w 1599392"/>
              <a:gd name="connsiteY14" fmla="*/ 1301926 h 1574976"/>
              <a:gd name="connsiteX15" fmla="*/ 209550 w 1599392"/>
              <a:gd name="connsiteY15" fmla="*/ 1574976 h 1574976"/>
              <a:gd name="connsiteX16" fmla="*/ 0 w 1599392"/>
              <a:gd name="connsiteY16" fmla="*/ 1047926 h 1574976"/>
              <a:gd name="connsiteX17" fmla="*/ 247650 w 1599392"/>
              <a:gd name="connsiteY17" fmla="*/ 431976 h 1574976"/>
              <a:gd name="connsiteX18" fmla="*/ 203199 w 1599392"/>
              <a:gd name="connsiteY18" fmla="*/ 184327 h 1574976"/>
              <a:gd name="connsiteX0" fmla="*/ 203199 w 1600551"/>
              <a:gd name="connsiteY0" fmla="*/ 184327 h 1574976"/>
              <a:gd name="connsiteX1" fmla="*/ 460374 w 1600551"/>
              <a:gd name="connsiteY1" fmla="*/ 225602 h 1574976"/>
              <a:gd name="connsiteX2" fmla="*/ 1085850 w 1600551"/>
              <a:gd name="connsiteY2" fmla="*/ 175 h 1574976"/>
              <a:gd name="connsiteX3" fmla="*/ 1565275 w 1600551"/>
              <a:gd name="connsiteY3" fmla="*/ 155751 h 1574976"/>
              <a:gd name="connsiteX4" fmla="*/ 1397001 w 1600551"/>
              <a:gd name="connsiteY4" fmla="*/ 409751 h 1574976"/>
              <a:gd name="connsiteX5" fmla="*/ 1314449 w 1600551"/>
              <a:gd name="connsiteY5" fmla="*/ 660576 h 1574976"/>
              <a:gd name="connsiteX6" fmla="*/ 1035049 w 1600551"/>
              <a:gd name="connsiteY6" fmla="*/ 838377 h 1574976"/>
              <a:gd name="connsiteX7" fmla="*/ 1346199 w 1600551"/>
              <a:gd name="connsiteY7" fmla="*/ 1114602 h 1574976"/>
              <a:gd name="connsiteX8" fmla="*/ 1289049 w 1600551"/>
              <a:gd name="connsiteY8" fmla="*/ 971727 h 1574976"/>
              <a:gd name="connsiteX9" fmla="*/ 1422400 w 1600551"/>
              <a:gd name="connsiteY9" fmla="*/ 844726 h 1574976"/>
              <a:gd name="connsiteX10" fmla="*/ 1597024 w 1600551"/>
              <a:gd name="connsiteY10" fmla="*/ 1035227 h 1574976"/>
              <a:gd name="connsiteX11" fmla="*/ 1517649 w 1600551"/>
              <a:gd name="connsiteY11" fmla="*/ 1308277 h 1574976"/>
              <a:gd name="connsiteX12" fmla="*/ 1206500 w 1600551"/>
              <a:gd name="connsiteY12" fmla="*/ 1355901 h 1574976"/>
              <a:gd name="connsiteX13" fmla="*/ 841375 w 1600551"/>
              <a:gd name="connsiteY13" fmla="*/ 1013001 h 1574976"/>
              <a:gd name="connsiteX14" fmla="*/ 708025 w 1600551"/>
              <a:gd name="connsiteY14" fmla="*/ 1301926 h 1574976"/>
              <a:gd name="connsiteX15" fmla="*/ 209550 w 1600551"/>
              <a:gd name="connsiteY15" fmla="*/ 1574976 h 1574976"/>
              <a:gd name="connsiteX16" fmla="*/ 0 w 1600551"/>
              <a:gd name="connsiteY16" fmla="*/ 1047926 h 1574976"/>
              <a:gd name="connsiteX17" fmla="*/ 247650 w 1600551"/>
              <a:gd name="connsiteY17" fmla="*/ 431976 h 1574976"/>
              <a:gd name="connsiteX18" fmla="*/ 203199 w 1600551"/>
              <a:gd name="connsiteY18" fmla="*/ 184327 h 1574976"/>
              <a:gd name="connsiteX0" fmla="*/ 203199 w 1600551"/>
              <a:gd name="connsiteY0" fmla="*/ 184327 h 1574976"/>
              <a:gd name="connsiteX1" fmla="*/ 460374 w 1600551"/>
              <a:gd name="connsiteY1" fmla="*/ 225602 h 1574976"/>
              <a:gd name="connsiteX2" fmla="*/ 1085850 w 1600551"/>
              <a:gd name="connsiteY2" fmla="*/ 175 h 1574976"/>
              <a:gd name="connsiteX3" fmla="*/ 1565275 w 1600551"/>
              <a:gd name="connsiteY3" fmla="*/ 155751 h 1574976"/>
              <a:gd name="connsiteX4" fmla="*/ 1397001 w 1600551"/>
              <a:gd name="connsiteY4" fmla="*/ 409751 h 1574976"/>
              <a:gd name="connsiteX5" fmla="*/ 1314449 w 1600551"/>
              <a:gd name="connsiteY5" fmla="*/ 660576 h 1574976"/>
              <a:gd name="connsiteX6" fmla="*/ 1035049 w 1600551"/>
              <a:gd name="connsiteY6" fmla="*/ 838377 h 1574976"/>
              <a:gd name="connsiteX7" fmla="*/ 1346199 w 1600551"/>
              <a:gd name="connsiteY7" fmla="*/ 1114602 h 1574976"/>
              <a:gd name="connsiteX8" fmla="*/ 1289049 w 1600551"/>
              <a:gd name="connsiteY8" fmla="*/ 971727 h 1574976"/>
              <a:gd name="connsiteX9" fmla="*/ 1422400 w 1600551"/>
              <a:gd name="connsiteY9" fmla="*/ 844726 h 1574976"/>
              <a:gd name="connsiteX10" fmla="*/ 1597024 w 1600551"/>
              <a:gd name="connsiteY10" fmla="*/ 1035227 h 1574976"/>
              <a:gd name="connsiteX11" fmla="*/ 1517649 w 1600551"/>
              <a:gd name="connsiteY11" fmla="*/ 1308277 h 1574976"/>
              <a:gd name="connsiteX12" fmla="*/ 1206500 w 1600551"/>
              <a:gd name="connsiteY12" fmla="*/ 1355901 h 1574976"/>
              <a:gd name="connsiteX13" fmla="*/ 841375 w 1600551"/>
              <a:gd name="connsiteY13" fmla="*/ 1013001 h 1574976"/>
              <a:gd name="connsiteX14" fmla="*/ 708025 w 1600551"/>
              <a:gd name="connsiteY14" fmla="*/ 1301926 h 1574976"/>
              <a:gd name="connsiteX15" fmla="*/ 209550 w 1600551"/>
              <a:gd name="connsiteY15" fmla="*/ 1574976 h 1574976"/>
              <a:gd name="connsiteX16" fmla="*/ 0 w 1600551"/>
              <a:gd name="connsiteY16" fmla="*/ 1047926 h 1574976"/>
              <a:gd name="connsiteX17" fmla="*/ 247650 w 1600551"/>
              <a:gd name="connsiteY17" fmla="*/ 431976 h 1574976"/>
              <a:gd name="connsiteX18" fmla="*/ 203199 w 1600551"/>
              <a:gd name="connsiteY18" fmla="*/ 184327 h 1574976"/>
              <a:gd name="connsiteX0" fmla="*/ 203199 w 1600551"/>
              <a:gd name="connsiteY0" fmla="*/ 184327 h 1574976"/>
              <a:gd name="connsiteX1" fmla="*/ 460374 w 1600551"/>
              <a:gd name="connsiteY1" fmla="*/ 225602 h 1574976"/>
              <a:gd name="connsiteX2" fmla="*/ 1085850 w 1600551"/>
              <a:gd name="connsiteY2" fmla="*/ 175 h 1574976"/>
              <a:gd name="connsiteX3" fmla="*/ 1565275 w 1600551"/>
              <a:gd name="connsiteY3" fmla="*/ 155751 h 1574976"/>
              <a:gd name="connsiteX4" fmla="*/ 1397001 w 1600551"/>
              <a:gd name="connsiteY4" fmla="*/ 409751 h 1574976"/>
              <a:gd name="connsiteX5" fmla="*/ 1314449 w 1600551"/>
              <a:gd name="connsiteY5" fmla="*/ 660576 h 1574976"/>
              <a:gd name="connsiteX6" fmla="*/ 1035049 w 1600551"/>
              <a:gd name="connsiteY6" fmla="*/ 838377 h 1574976"/>
              <a:gd name="connsiteX7" fmla="*/ 1346199 w 1600551"/>
              <a:gd name="connsiteY7" fmla="*/ 1114602 h 1574976"/>
              <a:gd name="connsiteX8" fmla="*/ 1289049 w 1600551"/>
              <a:gd name="connsiteY8" fmla="*/ 971727 h 1574976"/>
              <a:gd name="connsiteX9" fmla="*/ 1422400 w 1600551"/>
              <a:gd name="connsiteY9" fmla="*/ 844726 h 1574976"/>
              <a:gd name="connsiteX10" fmla="*/ 1597024 w 1600551"/>
              <a:gd name="connsiteY10" fmla="*/ 1035227 h 1574976"/>
              <a:gd name="connsiteX11" fmla="*/ 1517649 w 1600551"/>
              <a:gd name="connsiteY11" fmla="*/ 1308277 h 1574976"/>
              <a:gd name="connsiteX12" fmla="*/ 1206500 w 1600551"/>
              <a:gd name="connsiteY12" fmla="*/ 1355901 h 1574976"/>
              <a:gd name="connsiteX13" fmla="*/ 841375 w 1600551"/>
              <a:gd name="connsiteY13" fmla="*/ 1013001 h 1574976"/>
              <a:gd name="connsiteX14" fmla="*/ 708025 w 1600551"/>
              <a:gd name="connsiteY14" fmla="*/ 1301926 h 1574976"/>
              <a:gd name="connsiteX15" fmla="*/ 209550 w 1600551"/>
              <a:gd name="connsiteY15" fmla="*/ 1574976 h 1574976"/>
              <a:gd name="connsiteX16" fmla="*/ 0 w 1600551"/>
              <a:gd name="connsiteY16" fmla="*/ 1047926 h 1574976"/>
              <a:gd name="connsiteX17" fmla="*/ 247650 w 1600551"/>
              <a:gd name="connsiteY17" fmla="*/ 431976 h 1574976"/>
              <a:gd name="connsiteX18" fmla="*/ 203199 w 1600551"/>
              <a:gd name="connsiteY18" fmla="*/ 184327 h 1574976"/>
              <a:gd name="connsiteX0" fmla="*/ 203199 w 1600551"/>
              <a:gd name="connsiteY0" fmla="*/ 184327 h 1567832"/>
              <a:gd name="connsiteX1" fmla="*/ 460374 w 1600551"/>
              <a:gd name="connsiteY1" fmla="*/ 225602 h 1567832"/>
              <a:gd name="connsiteX2" fmla="*/ 1085850 w 1600551"/>
              <a:gd name="connsiteY2" fmla="*/ 175 h 1567832"/>
              <a:gd name="connsiteX3" fmla="*/ 1565275 w 1600551"/>
              <a:gd name="connsiteY3" fmla="*/ 155751 h 1567832"/>
              <a:gd name="connsiteX4" fmla="*/ 1397001 w 1600551"/>
              <a:gd name="connsiteY4" fmla="*/ 409751 h 1567832"/>
              <a:gd name="connsiteX5" fmla="*/ 1314449 w 1600551"/>
              <a:gd name="connsiteY5" fmla="*/ 660576 h 1567832"/>
              <a:gd name="connsiteX6" fmla="*/ 1035049 w 1600551"/>
              <a:gd name="connsiteY6" fmla="*/ 838377 h 1567832"/>
              <a:gd name="connsiteX7" fmla="*/ 1346199 w 1600551"/>
              <a:gd name="connsiteY7" fmla="*/ 1114602 h 1567832"/>
              <a:gd name="connsiteX8" fmla="*/ 1289049 w 1600551"/>
              <a:gd name="connsiteY8" fmla="*/ 971727 h 1567832"/>
              <a:gd name="connsiteX9" fmla="*/ 1422400 w 1600551"/>
              <a:gd name="connsiteY9" fmla="*/ 844726 h 1567832"/>
              <a:gd name="connsiteX10" fmla="*/ 1597024 w 1600551"/>
              <a:gd name="connsiteY10" fmla="*/ 1035227 h 1567832"/>
              <a:gd name="connsiteX11" fmla="*/ 1517649 w 1600551"/>
              <a:gd name="connsiteY11" fmla="*/ 1308277 h 1567832"/>
              <a:gd name="connsiteX12" fmla="*/ 1206500 w 1600551"/>
              <a:gd name="connsiteY12" fmla="*/ 1355901 h 1567832"/>
              <a:gd name="connsiteX13" fmla="*/ 841375 w 1600551"/>
              <a:gd name="connsiteY13" fmla="*/ 1013001 h 1567832"/>
              <a:gd name="connsiteX14" fmla="*/ 708025 w 1600551"/>
              <a:gd name="connsiteY14" fmla="*/ 1301926 h 1567832"/>
              <a:gd name="connsiteX15" fmla="*/ 573882 w 1600551"/>
              <a:gd name="connsiteY15" fmla="*/ 1567832 h 1567832"/>
              <a:gd name="connsiteX16" fmla="*/ 0 w 1600551"/>
              <a:gd name="connsiteY16" fmla="*/ 1047926 h 1567832"/>
              <a:gd name="connsiteX17" fmla="*/ 247650 w 1600551"/>
              <a:gd name="connsiteY17" fmla="*/ 431976 h 1567832"/>
              <a:gd name="connsiteX18" fmla="*/ 203199 w 1600551"/>
              <a:gd name="connsiteY18" fmla="*/ 184327 h 1567832"/>
              <a:gd name="connsiteX0" fmla="*/ 203199 w 1600551"/>
              <a:gd name="connsiteY0" fmla="*/ 184327 h 1567832"/>
              <a:gd name="connsiteX1" fmla="*/ 460374 w 1600551"/>
              <a:gd name="connsiteY1" fmla="*/ 225602 h 1567832"/>
              <a:gd name="connsiteX2" fmla="*/ 1085850 w 1600551"/>
              <a:gd name="connsiteY2" fmla="*/ 175 h 1567832"/>
              <a:gd name="connsiteX3" fmla="*/ 1565275 w 1600551"/>
              <a:gd name="connsiteY3" fmla="*/ 155751 h 1567832"/>
              <a:gd name="connsiteX4" fmla="*/ 1397001 w 1600551"/>
              <a:gd name="connsiteY4" fmla="*/ 409751 h 1567832"/>
              <a:gd name="connsiteX5" fmla="*/ 1314449 w 1600551"/>
              <a:gd name="connsiteY5" fmla="*/ 660576 h 1567832"/>
              <a:gd name="connsiteX6" fmla="*/ 1035049 w 1600551"/>
              <a:gd name="connsiteY6" fmla="*/ 838377 h 1567832"/>
              <a:gd name="connsiteX7" fmla="*/ 1346199 w 1600551"/>
              <a:gd name="connsiteY7" fmla="*/ 1114602 h 1567832"/>
              <a:gd name="connsiteX8" fmla="*/ 1289049 w 1600551"/>
              <a:gd name="connsiteY8" fmla="*/ 971727 h 1567832"/>
              <a:gd name="connsiteX9" fmla="*/ 1422400 w 1600551"/>
              <a:gd name="connsiteY9" fmla="*/ 844726 h 1567832"/>
              <a:gd name="connsiteX10" fmla="*/ 1597024 w 1600551"/>
              <a:gd name="connsiteY10" fmla="*/ 1035227 h 1567832"/>
              <a:gd name="connsiteX11" fmla="*/ 1517649 w 1600551"/>
              <a:gd name="connsiteY11" fmla="*/ 1308277 h 1567832"/>
              <a:gd name="connsiteX12" fmla="*/ 1206500 w 1600551"/>
              <a:gd name="connsiteY12" fmla="*/ 1355901 h 1567832"/>
              <a:gd name="connsiteX13" fmla="*/ 841375 w 1600551"/>
              <a:gd name="connsiteY13" fmla="*/ 1013001 h 1567832"/>
              <a:gd name="connsiteX14" fmla="*/ 910432 w 1600551"/>
              <a:gd name="connsiteY14" fmla="*/ 1323357 h 1567832"/>
              <a:gd name="connsiteX15" fmla="*/ 573882 w 1600551"/>
              <a:gd name="connsiteY15" fmla="*/ 1567832 h 1567832"/>
              <a:gd name="connsiteX16" fmla="*/ 0 w 1600551"/>
              <a:gd name="connsiteY16" fmla="*/ 1047926 h 1567832"/>
              <a:gd name="connsiteX17" fmla="*/ 247650 w 1600551"/>
              <a:gd name="connsiteY17" fmla="*/ 431976 h 1567832"/>
              <a:gd name="connsiteX18" fmla="*/ 203199 w 1600551"/>
              <a:gd name="connsiteY18" fmla="*/ 184327 h 1567832"/>
              <a:gd name="connsiteX0" fmla="*/ 203199 w 1600551"/>
              <a:gd name="connsiteY0" fmla="*/ 184327 h 1567832"/>
              <a:gd name="connsiteX1" fmla="*/ 460374 w 1600551"/>
              <a:gd name="connsiteY1" fmla="*/ 225602 h 1567832"/>
              <a:gd name="connsiteX2" fmla="*/ 1085850 w 1600551"/>
              <a:gd name="connsiteY2" fmla="*/ 175 h 1567832"/>
              <a:gd name="connsiteX3" fmla="*/ 1565275 w 1600551"/>
              <a:gd name="connsiteY3" fmla="*/ 155751 h 1567832"/>
              <a:gd name="connsiteX4" fmla="*/ 1397001 w 1600551"/>
              <a:gd name="connsiteY4" fmla="*/ 409751 h 1567832"/>
              <a:gd name="connsiteX5" fmla="*/ 1314449 w 1600551"/>
              <a:gd name="connsiteY5" fmla="*/ 660576 h 1567832"/>
              <a:gd name="connsiteX6" fmla="*/ 1035049 w 1600551"/>
              <a:gd name="connsiteY6" fmla="*/ 838377 h 1567832"/>
              <a:gd name="connsiteX7" fmla="*/ 1346199 w 1600551"/>
              <a:gd name="connsiteY7" fmla="*/ 1114602 h 1567832"/>
              <a:gd name="connsiteX8" fmla="*/ 1289049 w 1600551"/>
              <a:gd name="connsiteY8" fmla="*/ 971727 h 1567832"/>
              <a:gd name="connsiteX9" fmla="*/ 1422400 w 1600551"/>
              <a:gd name="connsiteY9" fmla="*/ 844726 h 1567832"/>
              <a:gd name="connsiteX10" fmla="*/ 1597024 w 1600551"/>
              <a:gd name="connsiteY10" fmla="*/ 1035227 h 1567832"/>
              <a:gd name="connsiteX11" fmla="*/ 1517649 w 1600551"/>
              <a:gd name="connsiteY11" fmla="*/ 1308277 h 1567832"/>
              <a:gd name="connsiteX12" fmla="*/ 1206500 w 1600551"/>
              <a:gd name="connsiteY12" fmla="*/ 1355901 h 1567832"/>
              <a:gd name="connsiteX13" fmla="*/ 910432 w 1600551"/>
              <a:gd name="connsiteY13" fmla="*/ 1323357 h 1567832"/>
              <a:gd name="connsiteX14" fmla="*/ 573882 w 1600551"/>
              <a:gd name="connsiteY14" fmla="*/ 1567832 h 1567832"/>
              <a:gd name="connsiteX15" fmla="*/ 0 w 1600551"/>
              <a:gd name="connsiteY15" fmla="*/ 1047926 h 1567832"/>
              <a:gd name="connsiteX16" fmla="*/ 247650 w 1600551"/>
              <a:gd name="connsiteY16" fmla="*/ 431976 h 1567832"/>
              <a:gd name="connsiteX17" fmla="*/ 203199 w 1600551"/>
              <a:gd name="connsiteY17" fmla="*/ 184327 h 1567832"/>
              <a:gd name="connsiteX0" fmla="*/ 203199 w 1600551"/>
              <a:gd name="connsiteY0" fmla="*/ 184327 h 1567832"/>
              <a:gd name="connsiteX1" fmla="*/ 460374 w 1600551"/>
              <a:gd name="connsiteY1" fmla="*/ 225602 h 1567832"/>
              <a:gd name="connsiteX2" fmla="*/ 1085850 w 1600551"/>
              <a:gd name="connsiteY2" fmla="*/ 175 h 1567832"/>
              <a:gd name="connsiteX3" fmla="*/ 1565275 w 1600551"/>
              <a:gd name="connsiteY3" fmla="*/ 155751 h 1567832"/>
              <a:gd name="connsiteX4" fmla="*/ 1397001 w 1600551"/>
              <a:gd name="connsiteY4" fmla="*/ 409751 h 1567832"/>
              <a:gd name="connsiteX5" fmla="*/ 1314449 w 1600551"/>
              <a:gd name="connsiteY5" fmla="*/ 660576 h 1567832"/>
              <a:gd name="connsiteX6" fmla="*/ 1035049 w 1600551"/>
              <a:gd name="connsiteY6" fmla="*/ 838377 h 1567832"/>
              <a:gd name="connsiteX7" fmla="*/ 1346199 w 1600551"/>
              <a:gd name="connsiteY7" fmla="*/ 1114602 h 1567832"/>
              <a:gd name="connsiteX8" fmla="*/ 1289049 w 1600551"/>
              <a:gd name="connsiteY8" fmla="*/ 971727 h 1567832"/>
              <a:gd name="connsiteX9" fmla="*/ 1422400 w 1600551"/>
              <a:gd name="connsiteY9" fmla="*/ 844726 h 1567832"/>
              <a:gd name="connsiteX10" fmla="*/ 1597024 w 1600551"/>
              <a:gd name="connsiteY10" fmla="*/ 1035227 h 1567832"/>
              <a:gd name="connsiteX11" fmla="*/ 1517649 w 1600551"/>
              <a:gd name="connsiteY11" fmla="*/ 1308277 h 1567832"/>
              <a:gd name="connsiteX12" fmla="*/ 1025525 w 1600551"/>
              <a:gd name="connsiteY12" fmla="*/ 1367807 h 1567832"/>
              <a:gd name="connsiteX13" fmla="*/ 910432 w 1600551"/>
              <a:gd name="connsiteY13" fmla="*/ 1323357 h 1567832"/>
              <a:gd name="connsiteX14" fmla="*/ 573882 w 1600551"/>
              <a:gd name="connsiteY14" fmla="*/ 1567832 h 1567832"/>
              <a:gd name="connsiteX15" fmla="*/ 0 w 1600551"/>
              <a:gd name="connsiteY15" fmla="*/ 1047926 h 1567832"/>
              <a:gd name="connsiteX16" fmla="*/ 247650 w 1600551"/>
              <a:gd name="connsiteY16" fmla="*/ 431976 h 1567832"/>
              <a:gd name="connsiteX17" fmla="*/ 203199 w 1600551"/>
              <a:gd name="connsiteY17" fmla="*/ 184327 h 1567832"/>
              <a:gd name="connsiteX0" fmla="*/ 203199 w 1600551"/>
              <a:gd name="connsiteY0" fmla="*/ 184327 h 1567832"/>
              <a:gd name="connsiteX1" fmla="*/ 460374 w 1600551"/>
              <a:gd name="connsiteY1" fmla="*/ 225602 h 1567832"/>
              <a:gd name="connsiteX2" fmla="*/ 1085850 w 1600551"/>
              <a:gd name="connsiteY2" fmla="*/ 175 h 1567832"/>
              <a:gd name="connsiteX3" fmla="*/ 1565275 w 1600551"/>
              <a:gd name="connsiteY3" fmla="*/ 155751 h 1567832"/>
              <a:gd name="connsiteX4" fmla="*/ 1397001 w 1600551"/>
              <a:gd name="connsiteY4" fmla="*/ 409751 h 1567832"/>
              <a:gd name="connsiteX5" fmla="*/ 1314449 w 1600551"/>
              <a:gd name="connsiteY5" fmla="*/ 660576 h 1567832"/>
              <a:gd name="connsiteX6" fmla="*/ 1035049 w 1600551"/>
              <a:gd name="connsiteY6" fmla="*/ 838377 h 1567832"/>
              <a:gd name="connsiteX7" fmla="*/ 1346199 w 1600551"/>
              <a:gd name="connsiteY7" fmla="*/ 1114602 h 1567832"/>
              <a:gd name="connsiteX8" fmla="*/ 1289049 w 1600551"/>
              <a:gd name="connsiteY8" fmla="*/ 971727 h 1567832"/>
              <a:gd name="connsiteX9" fmla="*/ 1422400 w 1600551"/>
              <a:gd name="connsiteY9" fmla="*/ 844726 h 1567832"/>
              <a:gd name="connsiteX10" fmla="*/ 1597024 w 1600551"/>
              <a:gd name="connsiteY10" fmla="*/ 1035227 h 1567832"/>
              <a:gd name="connsiteX11" fmla="*/ 1517649 w 1600551"/>
              <a:gd name="connsiteY11" fmla="*/ 1308277 h 1567832"/>
              <a:gd name="connsiteX12" fmla="*/ 1025525 w 1600551"/>
              <a:gd name="connsiteY12" fmla="*/ 1367807 h 1567832"/>
              <a:gd name="connsiteX13" fmla="*/ 903289 w 1600551"/>
              <a:gd name="connsiteY13" fmla="*/ 1290020 h 1567832"/>
              <a:gd name="connsiteX14" fmla="*/ 573882 w 1600551"/>
              <a:gd name="connsiteY14" fmla="*/ 1567832 h 1567832"/>
              <a:gd name="connsiteX15" fmla="*/ 0 w 1600551"/>
              <a:gd name="connsiteY15" fmla="*/ 1047926 h 1567832"/>
              <a:gd name="connsiteX16" fmla="*/ 247650 w 1600551"/>
              <a:gd name="connsiteY16" fmla="*/ 431976 h 1567832"/>
              <a:gd name="connsiteX17" fmla="*/ 203199 w 1600551"/>
              <a:gd name="connsiteY17" fmla="*/ 184327 h 1567832"/>
              <a:gd name="connsiteX0" fmla="*/ 203199 w 1609937"/>
              <a:gd name="connsiteY0" fmla="*/ 184327 h 1567832"/>
              <a:gd name="connsiteX1" fmla="*/ 460374 w 1609937"/>
              <a:gd name="connsiteY1" fmla="*/ 225602 h 1567832"/>
              <a:gd name="connsiteX2" fmla="*/ 1085850 w 1609937"/>
              <a:gd name="connsiteY2" fmla="*/ 175 h 1567832"/>
              <a:gd name="connsiteX3" fmla="*/ 1565275 w 1609937"/>
              <a:gd name="connsiteY3" fmla="*/ 155751 h 1567832"/>
              <a:gd name="connsiteX4" fmla="*/ 1397001 w 1609937"/>
              <a:gd name="connsiteY4" fmla="*/ 409751 h 1567832"/>
              <a:gd name="connsiteX5" fmla="*/ 1314449 w 1609937"/>
              <a:gd name="connsiteY5" fmla="*/ 660576 h 1567832"/>
              <a:gd name="connsiteX6" fmla="*/ 1035049 w 1609937"/>
              <a:gd name="connsiteY6" fmla="*/ 838377 h 1567832"/>
              <a:gd name="connsiteX7" fmla="*/ 1346199 w 1609937"/>
              <a:gd name="connsiteY7" fmla="*/ 1114602 h 1567832"/>
              <a:gd name="connsiteX8" fmla="*/ 1289049 w 1609937"/>
              <a:gd name="connsiteY8" fmla="*/ 971727 h 1567832"/>
              <a:gd name="connsiteX9" fmla="*/ 1422400 w 1609937"/>
              <a:gd name="connsiteY9" fmla="*/ 844726 h 1567832"/>
              <a:gd name="connsiteX10" fmla="*/ 1597024 w 1609937"/>
              <a:gd name="connsiteY10" fmla="*/ 1035227 h 1567832"/>
              <a:gd name="connsiteX11" fmla="*/ 1062830 w 1609937"/>
              <a:gd name="connsiteY11" fmla="*/ 1298752 h 1567832"/>
              <a:gd name="connsiteX12" fmla="*/ 1025525 w 1609937"/>
              <a:gd name="connsiteY12" fmla="*/ 1367807 h 1567832"/>
              <a:gd name="connsiteX13" fmla="*/ 903289 w 1609937"/>
              <a:gd name="connsiteY13" fmla="*/ 1290020 h 1567832"/>
              <a:gd name="connsiteX14" fmla="*/ 573882 w 1609937"/>
              <a:gd name="connsiteY14" fmla="*/ 1567832 h 1567832"/>
              <a:gd name="connsiteX15" fmla="*/ 0 w 1609937"/>
              <a:gd name="connsiteY15" fmla="*/ 1047926 h 1567832"/>
              <a:gd name="connsiteX16" fmla="*/ 247650 w 1609937"/>
              <a:gd name="connsiteY16" fmla="*/ 431976 h 1567832"/>
              <a:gd name="connsiteX17" fmla="*/ 203199 w 1609937"/>
              <a:gd name="connsiteY17" fmla="*/ 184327 h 1567832"/>
              <a:gd name="connsiteX0" fmla="*/ 203199 w 1609937"/>
              <a:gd name="connsiteY0" fmla="*/ 184327 h 1567832"/>
              <a:gd name="connsiteX1" fmla="*/ 460374 w 1609937"/>
              <a:gd name="connsiteY1" fmla="*/ 225602 h 1567832"/>
              <a:gd name="connsiteX2" fmla="*/ 1085850 w 1609937"/>
              <a:gd name="connsiteY2" fmla="*/ 175 h 1567832"/>
              <a:gd name="connsiteX3" fmla="*/ 1565275 w 1609937"/>
              <a:gd name="connsiteY3" fmla="*/ 155751 h 1567832"/>
              <a:gd name="connsiteX4" fmla="*/ 1397001 w 1609937"/>
              <a:gd name="connsiteY4" fmla="*/ 409751 h 1567832"/>
              <a:gd name="connsiteX5" fmla="*/ 1314449 w 1609937"/>
              <a:gd name="connsiteY5" fmla="*/ 660576 h 1567832"/>
              <a:gd name="connsiteX6" fmla="*/ 1035049 w 1609937"/>
              <a:gd name="connsiteY6" fmla="*/ 838377 h 1567832"/>
              <a:gd name="connsiteX7" fmla="*/ 1289049 w 1609937"/>
              <a:gd name="connsiteY7" fmla="*/ 971727 h 1567832"/>
              <a:gd name="connsiteX8" fmla="*/ 1422400 w 1609937"/>
              <a:gd name="connsiteY8" fmla="*/ 844726 h 1567832"/>
              <a:gd name="connsiteX9" fmla="*/ 1597024 w 1609937"/>
              <a:gd name="connsiteY9" fmla="*/ 1035227 h 1567832"/>
              <a:gd name="connsiteX10" fmla="*/ 1062830 w 1609937"/>
              <a:gd name="connsiteY10" fmla="*/ 1298752 h 1567832"/>
              <a:gd name="connsiteX11" fmla="*/ 1025525 w 1609937"/>
              <a:gd name="connsiteY11" fmla="*/ 1367807 h 1567832"/>
              <a:gd name="connsiteX12" fmla="*/ 903289 w 1609937"/>
              <a:gd name="connsiteY12" fmla="*/ 1290020 h 1567832"/>
              <a:gd name="connsiteX13" fmla="*/ 573882 w 1609937"/>
              <a:gd name="connsiteY13" fmla="*/ 1567832 h 1567832"/>
              <a:gd name="connsiteX14" fmla="*/ 0 w 1609937"/>
              <a:gd name="connsiteY14" fmla="*/ 1047926 h 1567832"/>
              <a:gd name="connsiteX15" fmla="*/ 247650 w 1609937"/>
              <a:gd name="connsiteY15" fmla="*/ 431976 h 1567832"/>
              <a:gd name="connsiteX16" fmla="*/ 203199 w 1609937"/>
              <a:gd name="connsiteY16" fmla="*/ 184327 h 1567832"/>
              <a:gd name="connsiteX0" fmla="*/ 117474 w 1524212"/>
              <a:gd name="connsiteY0" fmla="*/ 184327 h 1567832"/>
              <a:gd name="connsiteX1" fmla="*/ 374649 w 1524212"/>
              <a:gd name="connsiteY1" fmla="*/ 225602 h 1567832"/>
              <a:gd name="connsiteX2" fmla="*/ 1000125 w 1524212"/>
              <a:gd name="connsiteY2" fmla="*/ 175 h 1567832"/>
              <a:gd name="connsiteX3" fmla="*/ 1479550 w 1524212"/>
              <a:gd name="connsiteY3" fmla="*/ 155751 h 1567832"/>
              <a:gd name="connsiteX4" fmla="*/ 1311276 w 1524212"/>
              <a:gd name="connsiteY4" fmla="*/ 409751 h 1567832"/>
              <a:gd name="connsiteX5" fmla="*/ 1228724 w 1524212"/>
              <a:gd name="connsiteY5" fmla="*/ 660576 h 1567832"/>
              <a:gd name="connsiteX6" fmla="*/ 949324 w 1524212"/>
              <a:gd name="connsiteY6" fmla="*/ 838377 h 1567832"/>
              <a:gd name="connsiteX7" fmla="*/ 1203324 w 1524212"/>
              <a:gd name="connsiteY7" fmla="*/ 971727 h 1567832"/>
              <a:gd name="connsiteX8" fmla="*/ 1336675 w 1524212"/>
              <a:gd name="connsiteY8" fmla="*/ 844726 h 1567832"/>
              <a:gd name="connsiteX9" fmla="*/ 1511299 w 1524212"/>
              <a:gd name="connsiteY9" fmla="*/ 1035227 h 1567832"/>
              <a:gd name="connsiteX10" fmla="*/ 977105 w 1524212"/>
              <a:gd name="connsiteY10" fmla="*/ 1298752 h 1567832"/>
              <a:gd name="connsiteX11" fmla="*/ 939800 w 1524212"/>
              <a:gd name="connsiteY11" fmla="*/ 1367807 h 1567832"/>
              <a:gd name="connsiteX12" fmla="*/ 817564 w 1524212"/>
              <a:gd name="connsiteY12" fmla="*/ 1290020 h 1567832"/>
              <a:gd name="connsiteX13" fmla="*/ 488157 w 1524212"/>
              <a:gd name="connsiteY13" fmla="*/ 1567832 h 1567832"/>
              <a:gd name="connsiteX14" fmla="*/ 0 w 1524212"/>
              <a:gd name="connsiteY14" fmla="*/ 1145557 h 1567832"/>
              <a:gd name="connsiteX15" fmla="*/ 161925 w 1524212"/>
              <a:gd name="connsiteY15" fmla="*/ 431976 h 1567832"/>
              <a:gd name="connsiteX16" fmla="*/ 117474 w 1524212"/>
              <a:gd name="connsiteY16" fmla="*/ 184327 h 1567832"/>
              <a:gd name="connsiteX0" fmla="*/ 134975 w 1541713"/>
              <a:gd name="connsiteY0" fmla="*/ 184327 h 1567832"/>
              <a:gd name="connsiteX1" fmla="*/ 392150 w 1541713"/>
              <a:gd name="connsiteY1" fmla="*/ 225602 h 1567832"/>
              <a:gd name="connsiteX2" fmla="*/ 1017626 w 1541713"/>
              <a:gd name="connsiteY2" fmla="*/ 175 h 1567832"/>
              <a:gd name="connsiteX3" fmla="*/ 1497051 w 1541713"/>
              <a:gd name="connsiteY3" fmla="*/ 155751 h 1567832"/>
              <a:gd name="connsiteX4" fmla="*/ 1328777 w 1541713"/>
              <a:gd name="connsiteY4" fmla="*/ 409751 h 1567832"/>
              <a:gd name="connsiteX5" fmla="*/ 1246225 w 1541713"/>
              <a:gd name="connsiteY5" fmla="*/ 660576 h 1567832"/>
              <a:gd name="connsiteX6" fmla="*/ 966825 w 1541713"/>
              <a:gd name="connsiteY6" fmla="*/ 838377 h 1567832"/>
              <a:gd name="connsiteX7" fmla="*/ 1220825 w 1541713"/>
              <a:gd name="connsiteY7" fmla="*/ 971727 h 1567832"/>
              <a:gd name="connsiteX8" fmla="*/ 1354176 w 1541713"/>
              <a:gd name="connsiteY8" fmla="*/ 844726 h 1567832"/>
              <a:gd name="connsiteX9" fmla="*/ 1528800 w 1541713"/>
              <a:gd name="connsiteY9" fmla="*/ 1035227 h 1567832"/>
              <a:gd name="connsiteX10" fmla="*/ 994606 w 1541713"/>
              <a:gd name="connsiteY10" fmla="*/ 1298752 h 1567832"/>
              <a:gd name="connsiteX11" fmla="*/ 957301 w 1541713"/>
              <a:gd name="connsiteY11" fmla="*/ 1367807 h 1567832"/>
              <a:gd name="connsiteX12" fmla="*/ 835065 w 1541713"/>
              <a:gd name="connsiteY12" fmla="*/ 1290020 h 1567832"/>
              <a:gd name="connsiteX13" fmla="*/ 505658 w 1541713"/>
              <a:gd name="connsiteY13" fmla="*/ 1567832 h 1567832"/>
              <a:gd name="connsiteX14" fmla="*/ 17501 w 1541713"/>
              <a:gd name="connsiteY14" fmla="*/ 1145557 h 1567832"/>
              <a:gd name="connsiteX15" fmla="*/ 134975 w 1541713"/>
              <a:gd name="connsiteY15" fmla="*/ 184327 h 1567832"/>
              <a:gd name="connsiteX0" fmla="*/ 1111 w 1525323"/>
              <a:gd name="connsiteY0" fmla="*/ 1145994 h 1568269"/>
              <a:gd name="connsiteX1" fmla="*/ 375760 w 1525323"/>
              <a:gd name="connsiteY1" fmla="*/ 226039 h 1568269"/>
              <a:gd name="connsiteX2" fmla="*/ 1001236 w 1525323"/>
              <a:gd name="connsiteY2" fmla="*/ 612 h 1568269"/>
              <a:gd name="connsiteX3" fmla="*/ 1480661 w 1525323"/>
              <a:gd name="connsiteY3" fmla="*/ 156188 h 1568269"/>
              <a:gd name="connsiteX4" fmla="*/ 1312387 w 1525323"/>
              <a:gd name="connsiteY4" fmla="*/ 410188 h 1568269"/>
              <a:gd name="connsiteX5" fmla="*/ 1229835 w 1525323"/>
              <a:gd name="connsiteY5" fmla="*/ 661013 h 1568269"/>
              <a:gd name="connsiteX6" fmla="*/ 950435 w 1525323"/>
              <a:gd name="connsiteY6" fmla="*/ 838814 h 1568269"/>
              <a:gd name="connsiteX7" fmla="*/ 1204435 w 1525323"/>
              <a:gd name="connsiteY7" fmla="*/ 972164 h 1568269"/>
              <a:gd name="connsiteX8" fmla="*/ 1337786 w 1525323"/>
              <a:gd name="connsiteY8" fmla="*/ 845163 h 1568269"/>
              <a:gd name="connsiteX9" fmla="*/ 1512410 w 1525323"/>
              <a:gd name="connsiteY9" fmla="*/ 1035664 h 1568269"/>
              <a:gd name="connsiteX10" fmla="*/ 978216 w 1525323"/>
              <a:gd name="connsiteY10" fmla="*/ 1299189 h 1568269"/>
              <a:gd name="connsiteX11" fmla="*/ 940911 w 1525323"/>
              <a:gd name="connsiteY11" fmla="*/ 1368244 h 1568269"/>
              <a:gd name="connsiteX12" fmla="*/ 818675 w 1525323"/>
              <a:gd name="connsiteY12" fmla="*/ 1290457 h 1568269"/>
              <a:gd name="connsiteX13" fmla="*/ 489268 w 1525323"/>
              <a:gd name="connsiteY13" fmla="*/ 1568269 h 1568269"/>
              <a:gd name="connsiteX14" fmla="*/ 1111 w 1525323"/>
              <a:gd name="connsiteY14" fmla="*/ 1145994 h 1568269"/>
              <a:gd name="connsiteX0" fmla="*/ 0 w 1524212"/>
              <a:gd name="connsiteY0" fmla="*/ 1200927 h 1623202"/>
              <a:gd name="connsiteX1" fmla="*/ 1000125 w 1524212"/>
              <a:gd name="connsiteY1" fmla="*/ 55545 h 1623202"/>
              <a:gd name="connsiteX2" fmla="*/ 1479550 w 1524212"/>
              <a:gd name="connsiteY2" fmla="*/ 211121 h 1623202"/>
              <a:gd name="connsiteX3" fmla="*/ 1311276 w 1524212"/>
              <a:gd name="connsiteY3" fmla="*/ 465121 h 1623202"/>
              <a:gd name="connsiteX4" fmla="*/ 1228724 w 1524212"/>
              <a:gd name="connsiteY4" fmla="*/ 715946 h 1623202"/>
              <a:gd name="connsiteX5" fmla="*/ 949324 w 1524212"/>
              <a:gd name="connsiteY5" fmla="*/ 893747 h 1623202"/>
              <a:gd name="connsiteX6" fmla="*/ 1203324 w 1524212"/>
              <a:gd name="connsiteY6" fmla="*/ 1027097 h 1623202"/>
              <a:gd name="connsiteX7" fmla="*/ 1336675 w 1524212"/>
              <a:gd name="connsiteY7" fmla="*/ 900096 h 1623202"/>
              <a:gd name="connsiteX8" fmla="*/ 1511299 w 1524212"/>
              <a:gd name="connsiteY8" fmla="*/ 1090597 h 1623202"/>
              <a:gd name="connsiteX9" fmla="*/ 977105 w 1524212"/>
              <a:gd name="connsiteY9" fmla="*/ 1354122 h 1623202"/>
              <a:gd name="connsiteX10" fmla="*/ 939800 w 1524212"/>
              <a:gd name="connsiteY10" fmla="*/ 1423177 h 1623202"/>
              <a:gd name="connsiteX11" fmla="*/ 817564 w 1524212"/>
              <a:gd name="connsiteY11" fmla="*/ 1345390 h 1623202"/>
              <a:gd name="connsiteX12" fmla="*/ 488157 w 1524212"/>
              <a:gd name="connsiteY12" fmla="*/ 1623202 h 1623202"/>
              <a:gd name="connsiteX13" fmla="*/ 0 w 1524212"/>
              <a:gd name="connsiteY13" fmla="*/ 1200927 h 1623202"/>
              <a:gd name="connsiteX0" fmla="*/ 0 w 1524212"/>
              <a:gd name="connsiteY0" fmla="*/ 1108249 h 1530524"/>
              <a:gd name="connsiteX1" fmla="*/ 973931 w 1524212"/>
              <a:gd name="connsiteY1" fmla="*/ 79548 h 1530524"/>
              <a:gd name="connsiteX2" fmla="*/ 1479550 w 1524212"/>
              <a:gd name="connsiteY2" fmla="*/ 118443 h 1530524"/>
              <a:gd name="connsiteX3" fmla="*/ 1311276 w 1524212"/>
              <a:gd name="connsiteY3" fmla="*/ 372443 h 1530524"/>
              <a:gd name="connsiteX4" fmla="*/ 1228724 w 1524212"/>
              <a:gd name="connsiteY4" fmla="*/ 623268 h 1530524"/>
              <a:gd name="connsiteX5" fmla="*/ 949324 w 1524212"/>
              <a:gd name="connsiteY5" fmla="*/ 801069 h 1530524"/>
              <a:gd name="connsiteX6" fmla="*/ 1203324 w 1524212"/>
              <a:gd name="connsiteY6" fmla="*/ 934419 h 1530524"/>
              <a:gd name="connsiteX7" fmla="*/ 1336675 w 1524212"/>
              <a:gd name="connsiteY7" fmla="*/ 807418 h 1530524"/>
              <a:gd name="connsiteX8" fmla="*/ 1511299 w 1524212"/>
              <a:gd name="connsiteY8" fmla="*/ 997919 h 1530524"/>
              <a:gd name="connsiteX9" fmla="*/ 977105 w 1524212"/>
              <a:gd name="connsiteY9" fmla="*/ 1261444 h 1530524"/>
              <a:gd name="connsiteX10" fmla="*/ 939800 w 1524212"/>
              <a:gd name="connsiteY10" fmla="*/ 1330499 h 1530524"/>
              <a:gd name="connsiteX11" fmla="*/ 817564 w 1524212"/>
              <a:gd name="connsiteY11" fmla="*/ 1252712 h 1530524"/>
              <a:gd name="connsiteX12" fmla="*/ 488157 w 1524212"/>
              <a:gd name="connsiteY12" fmla="*/ 1530524 h 1530524"/>
              <a:gd name="connsiteX13" fmla="*/ 0 w 1524212"/>
              <a:gd name="connsiteY13" fmla="*/ 1108249 h 1530524"/>
              <a:gd name="connsiteX0" fmla="*/ 0 w 1524212"/>
              <a:gd name="connsiteY0" fmla="*/ 1056009 h 1478284"/>
              <a:gd name="connsiteX1" fmla="*/ 973931 w 1524212"/>
              <a:gd name="connsiteY1" fmla="*/ 27308 h 1478284"/>
              <a:gd name="connsiteX2" fmla="*/ 1311276 w 1524212"/>
              <a:gd name="connsiteY2" fmla="*/ 320203 h 1478284"/>
              <a:gd name="connsiteX3" fmla="*/ 1228724 w 1524212"/>
              <a:gd name="connsiteY3" fmla="*/ 571028 h 1478284"/>
              <a:gd name="connsiteX4" fmla="*/ 949324 w 1524212"/>
              <a:gd name="connsiteY4" fmla="*/ 748829 h 1478284"/>
              <a:gd name="connsiteX5" fmla="*/ 1203324 w 1524212"/>
              <a:gd name="connsiteY5" fmla="*/ 882179 h 1478284"/>
              <a:gd name="connsiteX6" fmla="*/ 1336675 w 1524212"/>
              <a:gd name="connsiteY6" fmla="*/ 755178 h 1478284"/>
              <a:gd name="connsiteX7" fmla="*/ 1511299 w 1524212"/>
              <a:gd name="connsiteY7" fmla="*/ 945679 h 1478284"/>
              <a:gd name="connsiteX8" fmla="*/ 977105 w 1524212"/>
              <a:gd name="connsiteY8" fmla="*/ 1209204 h 1478284"/>
              <a:gd name="connsiteX9" fmla="*/ 939800 w 1524212"/>
              <a:gd name="connsiteY9" fmla="*/ 1278259 h 1478284"/>
              <a:gd name="connsiteX10" fmla="*/ 817564 w 1524212"/>
              <a:gd name="connsiteY10" fmla="*/ 1200472 h 1478284"/>
              <a:gd name="connsiteX11" fmla="*/ 488157 w 1524212"/>
              <a:gd name="connsiteY11" fmla="*/ 1478284 h 1478284"/>
              <a:gd name="connsiteX12" fmla="*/ 0 w 1524212"/>
              <a:gd name="connsiteY12" fmla="*/ 1056009 h 1478284"/>
              <a:gd name="connsiteX0" fmla="*/ 0 w 1524212"/>
              <a:gd name="connsiteY0" fmla="*/ 1064720 h 1486995"/>
              <a:gd name="connsiteX1" fmla="*/ 973931 w 1524212"/>
              <a:gd name="connsiteY1" fmla="*/ 36019 h 1486995"/>
              <a:gd name="connsiteX2" fmla="*/ 1132682 w 1524212"/>
              <a:gd name="connsiteY2" fmla="*/ 226520 h 1486995"/>
              <a:gd name="connsiteX3" fmla="*/ 1228724 w 1524212"/>
              <a:gd name="connsiteY3" fmla="*/ 579739 h 1486995"/>
              <a:gd name="connsiteX4" fmla="*/ 949324 w 1524212"/>
              <a:gd name="connsiteY4" fmla="*/ 757540 h 1486995"/>
              <a:gd name="connsiteX5" fmla="*/ 1203324 w 1524212"/>
              <a:gd name="connsiteY5" fmla="*/ 890890 h 1486995"/>
              <a:gd name="connsiteX6" fmla="*/ 1336675 w 1524212"/>
              <a:gd name="connsiteY6" fmla="*/ 763889 h 1486995"/>
              <a:gd name="connsiteX7" fmla="*/ 1511299 w 1524212"/>
              <a:gd name="connsiteY7" fmla="*/ 954390 h 1486995"/>
              <a:gd name="connsiteX8" fmla="*/ 977105 w 1524212"/>
              <a:gd name="connsiteY8" fmla="*/ 1217915 h 1486995"/>
              <a:gd name="connsiteX9" fmla="*/ 939800 w 1524212"/>
              <a:gd name="connsiteY9" fmla="*/ 1286970 h 1486995"/>
              <a:gd name="connsiteX10" fmla="*/ 817564 w 1524212"/>
              <a:gd name="connsiteY10" fmla="*/ 1209183 h 1486995"/>
              <a:gd name="connsiteX11" fmla="*/ 488157 w 1524212"/>
              <a:gd name="connsiteY11" fmla="*/ 1486995 h 1486995"/>
              <a:gd name="connsiteX12" fmla="*/ 0 w 1524212"/>
              <a:gd name="connsiteY12" fmla="*/ 1064720 h 1486995"/>
              <a:gd name="connsiteX0" fmla="*/ 0 w 1524212"/>
              <a:gd name="connsiteY0" fmla="*/ 1064720 h 1486995"/>
              <a:gd name="connsiteX1" fmla="*/ 973931 w 1524212"/>
              <a:gd name="connsiteY1" fmla="*/ 36019 h 1486995"/>
              <a:gd name="connsiteX2" fmla="*/ 1132682 w 1524212"/>
              <a:gd name="connsiteY2" fmla="*/ 226520 h 1486995"/>
              <a:gd name="connsiteX3" fmla="*/ 949324 w 1524212"/>
              <a:gd name="connsiteY3" fmla="*/ 757540 h 1486995"/>
              <a:gd name="connsiteX4" fmla="*/ 1203324 w 1524212"/>
              <a:gd name="connsiteY4" fmla="*/ 890890 h 1486995"/>
              <a:gd name="connsiteX5" fmla="*/ 1336675 w 1524212"/>
              <a:gd name="connsiteY5" fmla="*/ 763889 h 1486995"/>
              <a:gd name="connsiteX6" fmla="*/ 1511299 w 1524212"/>
              <a:gd name="connsiteY6" fmla="*/ 954390 h 1486995"/>
              <a:gd name="connsiteX7" fmla="*/ 977105 w 1524212"/>
              <a:gd name="connsiteY7" fmla="*/ 1217915 h 1486995"/>
              <a:gd name="connsiteX8" fmla="*/ 939800 w 1524212"/>
              <a:gd name="connsiteY8" fmla="*/ 1286970 h 1486995"/>
              <a:gd name="connsiteX9" fmla="*/ 817564 w 1524212"/>
              <a:gd name="connsiteY9" fmla="*/ 1209183 h 1486995"/>
              <a:gd name="connsiteX10" fmla="*/ 488157 w 1524212"/>
              <a:gd name="connsiteY10" fmla="*/ 1486995 h 1486995"/>
              <a:gd name="connsiteX11" fmla="*/ 0 w 1524212"/>
              <a:gd name="connsiteY11" fmla="*/ 1064720 h 1486995"/>
              <a:gd name="connsiteX0" fmla="*/ 0 w 1524212"/>
              <a:gd name="connsiteY0" fmla="*/ 1064720 h 1486995"/>
              <a:gd name="connsiteX1" fmla="*/ 973931 w 1524212"/>
              <a:gd name="connsiteY1" fmla="*/ 36019 h 1486995"/>
              <a:gd name="connsiteX2" fmla="*/ 1132682 w 1524212"/>
              <a:gd name="connsiteY2" fmla="*/ 226520 h 1486995"/>
              <a:gd name="connsiteX3" fmla="*/ 1011237 w 1524212"/>
              <a:gd name="connsiteY3" fmla="*/ 467027 h 1486995"/>
              <a:gd name="connsiteX4" fmla="*/ 1203324 w 1524212"/>
              <a:gd name="connsiteY4" fmla="*/ 890890 h 1486995"/>
              <a:gd name="connsiteX5" fmla="*/ 1336675 w 1524212"/>
              <a:gd name="connsiteY5" fmla="*/ 763889 h 1486995"/>
              <a:gd name="connsiteX6" fmla="*/ 1511299 w 1524212"/>
              <a:gd name="connsiteY6" fmla="*/ 954390 h 1486995"/>
              <a:gd name="connsiteX7" fmla="*/ 977105 w 1524212"/>
              <a:gd name="connsiteY7" fmla="*/ 1217915 h 1486995"/>
              <a:gd name="connsiteX8" fmla="*/ 939800 w 1524212"/>
              <a:gd name="connsiteY8" fmla="*/ 1286970 h 1486995"/>
              <a:gd name="connsiteX9" fmla="*/ 817564 w 1524212"/>
              <a:gd name="connsiteY9" fmla="*/ 1209183 h 1486995"/>
              <a:gd name="connsiteX10" fmla="*/ 488157 w 1524212"/>
              <a:gd name="connsiteY10" fmla="*/ 1486995 h 1486995"/>
              <a:gd name="connsiteX11" fmla="*/ 0 w 1524212"/>
              <a:gd name="connsiteY11" fmla="*/ 1064720 h 1486995"/>
              <a:gd name="connsiteX0" fmla="*/ 0 w 1524212"/>
              <a:gd name="connsiteY0" fmla="*/ 1064720 h 1486995"/>
              <a:gd name="connsiteX1" fmla="*/ 973931 w 1524212"/>
              <a:gd name="connsiteY1" fmla="*/ 36019 h 1486995"/>
              <a:gd name="connsiteX2" fmla="*/ 1132682 w 1524212"/>
              <a:gd name="connsiteY2" fmla="*/ 226520 h 1486995"/>
              <a:gd name="connsiteX3" fmla="*/ 1011237 w 1524212"/>
              <a:gd name="connsiteY3" fmla="*/ 467027 h 1486995"/>
              <a:gd name="connsiteX4" fmla="*/ 953292 w 1524212"/>
              <a:gd name="connsiteY4" fmla="*/ 940896 h 1486995"/>
              <a:gd name="connsiteX5" fmla="*/ 1336675 w 1524212"/>
              <a:gd name="connsiteY5" fmla="*/ 763889 h 1486995"/>
              <a:gd name="connsiteX6" fmla="*/ 1511299 w 1524212"/>
              <a:gd name="connsiteY6" fmla="*/ 954390 h 1486995"/>
              <a:gd name="connsiteX7" fmla="*/ 977105 w 1524212"/>
              <a:gd name="connsiteY7" fmla="*/ 1217915 h 1486995"/>
              <a:gd name="connsiteX8" fmla="*/ 939800 w 1524212"/>
              <a:gd name="connsiteY8" fmla="*/ 1286970 h 1486995"/>
              <a:gd name="connsiteX9" fmla="*/ 817564 w 1524212"/>
              <a:gd name="connsiteY9" fmla="*/ 1209183 h 1486995"/>
              <a:gd name="connsiteX10" fmla="*/ 488157 w 1524212"/>
              <a:gd name="connsiteY10" fmla="*/ 1486995 h 1486995"/>
              <a:gd name="connsiteX11" fmla="*/ 0 w 1524212"/>
              <a:gd name="connsiteY11" fmla="*/ 1064720 h 1486995"/>
              <a:gd name="connsiteX0" fmla="*/ 0 w 1336714"/>
              <a:gd name="connsiteY0" fmla="*/ 1064720 h 1486995"/>
              <a:gd name="connsiteX1" fmla="*/ 973931 w 1336714"/>
              <a:gd name="connsiteY1" fmla="*/ 36019 h 1486995"/>
              <a:gd name="connsiteX2" fmla="*/ 1132682 w 1336714"/>
              <a:gd name="connsiteY2" fmla="*/ 226520 h 1486995"/>
              <a:gd name="connsiteX3" fmla="*/ 1011237 w 1336714"/>
              <a:gd name="connsiteY3" fmla="*/ 467027 h 1486995"/>
              <a:gd name="connsiteX4" fmla="*/ 953292 w 1336714"/>
              <a:gd name="connsiteY4" fmla="*/ 940896 h 1486995"/>
              <a:gd name="connsiteX5" fmla="*/ 1336675 w 1336714"/>
              <a:gd name="connsiteY5" fmla="*/ 763889 h 1486995"/>
              <a:gd name="connsiteX6" fmla="*/ 977105 w 1336714"/>
              <a:gd name="connsiteY6" fmla="*/ 1217915 h 1486995"/>
              <a:gd name="connsiteX7" fmla="*/ 939800 w 1336714"/>
              <a:gd name="connsiteY7" fmla="*/ 1286970 h 1486995"/>
              <a:gd name="connsiteX8" fmla="*/ 817564 w 1336714"/>
              <a:gd name="connsiteY8" fmla="*/ 1209183 h 1486995"/>
              <a:gd name="connsiteX9" fmla="*/ 488157 w 1336714"/>
              <a:gd name="connsiteY9" fmla="*/ 1486995 h 1486995"/>
              <a:gd name="connsiteX10" fmla="*/ 0 w 1336714"/>
              <a:gd name="connsiteY10" fmla="*/ 1064720 h 1486995"/>
              <a:gd name="connsiteX0" fmla="*/ 0 w 1132682"/>
              <a:gd name="connsiteY0" fmla="*/ 1064720 h 1486995"/>
              <a:gd name="connsiteX1" fmla="*/ 973931 w 1132682"/>
              <a:gd name="connsiteY1" fmla="*/ 36019 h 1486995"/>
              <a:gd name="connsiteX2" fmla="*/ 1132682 w 1132682"/>
              <a:gd name="connsiteY2" fmla="*/ 226520 h 1486995"/>
              <a:gd name="connsiteX3" fmla="*/ 1011237 w 1132682"/>
              <a:gd name="connsiteY3" fmla="*/ 467027 h 1486995"/>
              <a:gd name="connsiteX4" fmla="*/ 953292 w 1132682"/>
              <a:gd name="connsiteY4" fmla="*/ 940896 h 1486995"/>
              <a:gd name="connsiteX5" fmla="*/ 977105 w 1132682"/>
              <a:gd name="connsiteY5" fmla="*/ 1217915 h 1486995"/>
              <a:gd name="connsiteX6" fmla="*/ 939800 w 1132682"/>
              <a:gd name="connsiteY6" fmla="*/ 1286970 h 1486995"/>
              <a:gd name="connsiteX7" fmla="*/ 817564 w 1132682"/>
              <a:gd name="connsiteY7" fmla="*/ 1209183 h 1486995"/>
              <a:gd name="connsiteX8" fmla="*/ 488157 w 1132682"/>
              <a:gd name="connsiteY8" fmla="*/ 1486995 h 1486995"/>
              <a:gd name="connsiteX9" fmla="*/ 0 w 1132682"/>
              <a:gd name="connsiteY9" fmla="*/ 1064720 h 1486995"/>
              <a:gd name="connsiteX0" fmla="*/ 0 w 1132682"/>
              <a:gd name="connsiteY0" fmla="*/ 1064720 h 1486995"/>
              <a:gd name="connsiteX1" fmla="*/ 973931 w 1132682"/>
              <a:gd name="connsiteY1" fmla="*/ 36019 h 1486995"/>
              <a:gd name="connsiteX2" fmla="*/ 1132682 w 1132682"/>
              <a:gd name="connsiteY2" fmla="*/ 226520 h 1486995"/>
              <a:gd name="connsiteX3" fmla="*/ 1011237 w 1132682"/>
              <a:gd name="connsiteY3" fmla="*/ 467027 h 1486995"/>
              <a:gd name="connsiteX4" fmla="*/ 953292 w 1132682"/>
              <a:gd name="connsiteY4" fmla="*/ 940896 h 1486995"/>
              <a:gd name="connsiteX5" fmla="*/ 939800 w 1132682"/>
              <a:gd name="connsiteY5" fmla="*/ 1286970 h 1486995"/>
              <a:gd name="connsiteX6" fmla="*/ 817564 w 1132682"/>
              <a:gd name="connsiteY6" fmla="*/ 1209183 h 1486995"/>
              <a:gd name="connsiteX7" fmla="*/ 488157 w 1132682"/>
              <a:gd name="connsiteY7" fmla="*/ 1486995 h 1486995"/>
              <a:gd name="connsiteX8" fmla="*/ 0 w 1132682"/>
              <a:gd name="connsiteY8" fmla="*/ 1064720 h 1486995"/>
              <a:gd name="connsiteX0" fmla="*/ 0 w 1132682"/>
              <a:gd name="connsiteY0" fmla="*/ 1064720 h 1486995"/>
              <a:gd name="connsiteX1" fmla="*/ 973931 w 1132682"/>
              <a:gd name="connsiteY1" fmla="*/ 36019 h 1486995"/>
              <a:gd name="connsiteX2" fmla="*/ 1132682 w 1132682"/>
              <a:gd name="connsiteY2" fmla="*/ 226520 h 1486995"/>
              <a:gd name="connsiteX3" fmla="*/ 1011237 w 1132682"/>
              <a:gd name="connsiteY3" fmla="*/ 467027 h 1486995"/>
              <a:gd name="connsiteX4" fmla="*/ 953292 w 1132682"/>
              <a:gd name="connsiteY4" fmla="*/ 940896 h 1486995"/>
              <a:gd name="connsiteX5" fmla="*/ 932657 w 1132682"/>
              <a:gd name="connsiteY5" fmla="*/ 1256013 h 1486995"/>
              <a:gd name="connsiteX6" fmla="*/ 817564 w 1132682"/>
              <a:gd name="connsiteY6" fmla="*/ 1209183 h 1486995"/>
              <a:gd name="connsiteX7" fmla="*/ 488157 w 1132682"/>
              <a:gd name="connsiteY7" fmla="*/ 1486995 h 1486995"/>
              <a:gd name="connsiteX8" fmla="*/ 0 w 1132682"/>
              <a:gd name="connsiteY8" fmla="*/ 1064720 h 1486995"/>
              <a:gd name="connsiteX0" fmla="*/ 0 w 1132682"/>
              <a:gd name="connsiteY0" fmla="*/ 1064720 h 1486995"/>
              <a:gd name="connsiteX1" fmla="*/ 973931 w 1132682"/>
              <a:gd name="connsiteY1" fmla="*/ 36019 h 1486995"/>
              <a:gd name="connsiteX2" fmla="*/ 1132682 w 1132682"/>
              <a:gd name="connsiteY2" fmla="*/ 226520 h 1486995"/>
              <a:gd name="connsiteX3" fmla="*/ 1011237 w 1132682"/>
              <a:gd name="connsiteY3" fmla="*/ 467027 h 1486995"/>
              <a:gd name="connsiteX4" fmla="*/ 953292 w 1132682"/>
              <a:gd name="connsiteY4" fmla="*/ 940896 h 1486995"/>
              <a:gd name="connsiteX5" fmla="*/ 932657 w 1132682"/>
              <a:gd name="connsiteY5" fmla="*/ 1256013 h 1486995"/>
              <a:gd name="connsiteX6" fmla="*/ 817564 w 1132682"/>
              <a:gd name="connsiteY6" fmla="*/ 1209183 h 1486995"/>
              <a:gd name="connsiteX7" fmla="*/ 488157 w 1132682"/>
              <a:gd name="connsiteY7" fmla="*/ 1486995 h 1486995"/>
              <a:gd name="connsiteX8" fmla="*/ 0 w 1132682"/>
              <a:gd name="connsiteY8" fmla="*/ 1064720 h 1486995"/>
              <a:gd name="connsiteX0" fmla="*/ 0 w 1132682"/>
              <a:gd name="connsiteY0" fmla="*/ 1064720 h 1486995"/>
              <a:gd name="connsiteX1" fmla="*/ 973931 w 1132682"/>
              <a:gd name="connsiteY1" fmla="*/ 36019 h 1486995"/>
              <a:gd name="connsiteX2" fmla="*/ 1132682 w 1132682"/>
              <a:gd name="connsiteY2" fmla="*/ 226520 h 1486995"/>
              <a:gd name="connsiteX3" fmla="*/ 1011237 w 1132682"/>
              <a:gd name="connsiteY3" fmla="*/ 467027 h 1486995"/>
              <a:gd name="connsiteX4" fmla="*/ 953292 w 1132682"/>
              <a:gd name="connsiteY4" fmla="*/ 940896 h 1486995"/>
              <a:gd name="connsiteX5" fmla="*/ 932657 w 1132682"/>
              <a:gd name="connsiteY5" fmla="*/ 1256013 h 1486995"/>
              <a:gd name="connsiteX6" fmla="*/ 817564 w 1132682"/>
              <a:gd name="connsiteY6" fmla="*/ 1209183 h 1486995"/>
              <a:gd name="connsiteX7" fmla="*/ 488157 w 1132682"/>
              <a:gd name="connsiteY7" fmla="*/ 1486995 h 1486995"/>
              <a:gd name="connsiteX8" fmla="*/ 0 w 1132682"/>
              <a:gd name="connsiteY8" fmla="*/ 1064720 h 1486995"/>
              <a:gd name="connsiteX0" fmla="*/ 0 w 1132682"/>
              <a:gd name="connsiteY0" fmla="*/ 1064720 h 1486995"/>
              <a:gd name="connsiteX1" fmla="*/ 973931 w 1132682"/>
              <a:gd name="connsiteY1" fmla="*/ 36019 h 1486995"/>
              <a:gd name="connsiteX2" fmla="*/ 1132682 w 1132682"/>
              <a:gd name="connsiteY2" fmla="*/ 226520 h 1486995"/>
              <a:gd name="connsiteX3" fmla="*/ 1011237 w 1132682"/>
              <a:gd name="connsiteY3" fmla="*/ 467027 h 1486995"/>
              <a:gd name="connsiteX4" fmla="*/ 953292 w 1132682"/>
              <a:gd name="connsiteY4" fmla="*/ 940896 h 1486995"/>
              <a:gd name="connsiteX5" fmla="*/ 932657 w 1132682"/>
              <a:gd name="connsiteY5" fmla="*/ 1256013 h 1486995"/>
              <a:gd name="connsiteX6" fmla="*/ 817564 w 1132682"/>
              <a:gd name="connsiteY6" fmla="*/ 1209183 h 1486995"/>
              <a:gd name="connsiteX7" fmla="*/ 488157 w 1132682"/>
              <a:gd name="connsiteY7" fmla="*/ 1486995 h 1486995"/>
              <a:gd name="connsiteX8" fmla="*/ 0 w 1132682"/>
              <a:gd name="connsiteY8" fmla="*/ 1064720 h 1486995"/>
              <a:gd name="connsiteX0" fmla="*/ 0 w 1132682"/>
              <a:gd name="connsiteY0" fmla="*/ 1064720 h 1486995"/>
              <a:gd name="connsiteX1" fmla="*/ 973931 w 1132682"/>
              <a:gd name="connsiteY1" fmla="*/ 36019 h 1486995"/>
              <a:gd name="connsiteX2" fmla="*/ 1132682 w 1132682"/>
              <a:gd name="connsiteY2" fmla="*/ 226520 h 1486995"/>
              <a:gd name="connsiteX3" fmla="*/ 1011237 w 1132682"/>
              <a:gd name="connsiteY3" fmla="*/ 467027 h 1486995"/>
              <a:gd name="connsiteX4" fmla="*/ 953292 w 1132682"/>
              <a:gd name="connsiteY4" fmla="*/ 940896 h 1486995"/>
              <a:gd name="connsiteX5" fmla="*/ 932657 w 1132682"/>
              <a:gd name="connsiteY5" fmla="*/ 1241725 h 1486995"/>
              <a:gd name="connsiteX6" fmla="*/ 817564 w 1132682"/>
              <a:gd name="connsiteY6" fmla="*/ 1209183 h 1486995"/>
              <a:gd name="connsiteX7" fmla="*/ 488157 w 1132682"/>
              <a:gd name="connsiteY7" fmla="*/ 1486995 h 1486995"/>
              <a:gd name="connsiteX8" fmla="*/ 0 w 1132682"/>
              <a:gd name="connsiteY8" fmla="*/ 1064720 h 1486995"/>
              <a:gd name="connsiteX0" fmla="*/ 0 w 1132682"/>
              <a:gd name="connsiteY0" fmla="*/ 1064720 h 1486995"/>
              <a:gd name="connsiteX1" fmla="*/ 973931 w 1132682"/>
              <a:gd name="connsiteY1" fmla="*/ 36019 h 1486995"/>
              <a:gd name="connsiteX2" fmla="*/ 1132682 w 1132682"/>
              <a:gd name="connsiteY2" fmla="*/ 226520 h 1486995"/>
              <a:gd name="connsiteX3" fmla="*/ 1011237 w 1132682"/>
              <a:gd name="connsiteY3" fmla="*/ 467027 h 1486995"/>
              <a:gd name="connsiteX4" fmla="*/ 953292 w 1132682"/>
              <a:gd name="connsiteY4" fmla="*/ 940896 h 1486995"/>
              <a:gd name="connsiteX5" fmla="*/ 932657 w 1132682"/>
              <a:gd name="connsiteY5" fmla="*/ 1241725 h 1486995"/>
              <a:gd name="connsiteX6" fmla="*/ 817564 w 1132682"/>
              <a:gd name="connsiteY6" fmla="*/ 1209183 h 1486995"/>
              <a:gd name="connsiteX7" fmla="*/ 488157 w 1132682"/>
              <a:gd name="connsiteY7" fmla="*/ 1486995 h 1486995"/>
              <a:gd name="connsiteX8" fmla="*/ 0 w 1132682"/>
              <a:gd name="connsiteY8" fmla="*/ 1064720 h 1486995"/>
              <a:gd name="connsiteX0" fmla="*/ 0 w 1132682"/>
              <a:gd name="connsiteY0" fmla="*/ 1064720 h 1448895"/>
              <a:gd name="connsiteX1" fmla="*/ 973931 w 1132682"/>
              <a:gd name="connsiteY1" fmla="*/ 36019 h 1448895"/>
              <a:gd name="connsiteX2" fmla="*/ 1132682 w 1132682"/>
              <a:gd name="connsiteY2" fmla="*/ 226520 h 1448895"/>
              <a:gd name="connsiteX3" fmla="*/ 1011237 w 1132682"/>
              <a:gd name="connsiteY3" fmla="*/ 467027 h 1448895"/>
              <a:gd name="connsiteX4" fmla="*/ 953292 w 1132682"/>
              <a:gd name="connsiteY4" fmla="*/ 940896 h 1448895"/>
              <a:gd name="connsiteX5" fmla="*/ 932657 w 1132682"/>
              <a:gd name="connsiteY5" fmla="*/ 1241725 h 1448895"/>
              <a:gd name="connsiteX6" fmla="*/ 817564 w 1132682"/>
              <a:gd name="connsiteY6" fmla="*/ 1209183 h 1448895"/>
              <a:gd name="connsiteX7" fmla="*/ 507207 w 1132682"/>
              <a:gd name="connsiteY7" fmla="*/ 1448895 h 1448895"/>
              <a:gd name="connsiteX8" fmla="*/ 0 w 1132682"/>
              <a:gd name="connsiteY8" fmla="*/ 1064720 h 1448895"/>
              <a:gd name="connsiteX0" fmla="*/ 0 w 1132682"/>
              <a:gd name="connsiteY0" fmla="*/ 1064720 h 1448895"/>
              <a:gd name="connsiteX1" fmla="*/ 973931 w 1132682"/>
              <a:gd name="connsiteY1" fmla="*/ 36019 h 1448895"/>
              <a:gd name="connsiteX2" fmla="*/ 1132682 w 1132682"/>
              <a:gd name="connsiteY2" fmla="*/ 226520 h 1448895"/>
              <a:gd name="connsiteX3" fmla="*/ 1011237 w 1132682"/>
              <a:gd name="connsiteY3" fmla="*/ 467027 h 1448895"/>
              <a:gd name="connsiteX4" fmla="*/ 953292 w 1132682"/>
              <a:gd name="connsiteY4" fmla="*/ 940896 h 1448895"/>
              <a:gd name="connsiteX5" fmla="*/ 932657 w 1132682"/>
              <a:gd name="connsiteY5" fmla="*/ 1241725 h 1448895"/>
              <a:gd name="connsiteX6" fmla="*/ 817564 w 1132682"/>
              <a:gd name="connsiteY6" fmla="*/ 1209183 h 1448895"/>
              <a:gd name="connsiteX7" fmla="*/ 507207 w 1132682"/>
              <a:gd name="connsiteY7" fmla="*/ 1448895 h 1448895"/>
              <a:gd name="connsiteX8" fmla="*/ 0 w 1132682"/>
              <a:gd name="connsiteY8" fmla="*/ 1064720 h 1448895"/>
              <a:gd name="connsiteX0" fmla="*/ 0 w 1132682"/>
              <a:gd name="connsiteY0" fmla="*/ 1064720 h 1448895"/>
              <a:gd name="connsiteX1" fmla="*/ 973931 w 1132682"/>
              <a:gd name="connsiteY1" fmla="*/ 36019 h 1448895"/>
              <a:gd name="connsiteX2" fmla="*/ 1132682 w 1132682"/>
              <a:gd name="connsiteY2" fmla="*/ 226520 h 1448895"/>
              <a:gd name="connsiteX3" fmla="*/ 1011237 w 1132682"/>
              <a:gd name="connsiteY3" fmla="*/ 467027 h 1448895"/>
              <a:gd name="connsiteX4" fmla="*/ 953292 w 1132682"/>
              <a:gd name="connsiteY4" fmla="*/ 940896 h 1448895"/>
              <a:gd name="connsiteX5" fmla="*/ 932657 w 1132682"/>
              <a:gd name="connsiteY5" fmla="*/ 1241725 h 1448895"/>
              <a:gd name="connsiteX6" fmla="*/ 817564 w 1132682"/>
              <a:gd name="connsiteY6" fmla="*/ 1209183 h 1448895"/>
              <a:gd name="connsiteX7" fmla="*/ 507207 w 1132682"/>
              <a:gd name="connsiteY7" fmla="*/ 1448895 h 1448895"/>
              <a:gd name="connsiteX8" fmla="*/ 0 w 1132682"/>
              <a:gd name="connsiteY8" fmla="*/ 1064720 h 1448895"/>
              <a:gd name="connsiteX0" fmla="*/ 0 w 1132682"/>
              <a:gd name="connsiteY0" fmla="*/ 1064720 h 1448895"/>
              <a:gd name="connsiteX1" fmla="*/ 973931 w 1132682"/>
              <a:gd name="connsiteY1" fmla="*/ 36019 h 1448895"/>
              <a:gd name="connsiteX2" fmla="*/ 1132682 w 1132682"/>
              <a:gd name="connsiteY2" fmla="*/ 226520 h 1448895"/>
              <a:gd name="connsiteX3" fmla="*/ 1011237 w 1132682"/>
              <a:gd name="connsiteY3" fmla="*/ 467027 h 1448895"/>
              <a:gd name="connsiteX4" fmla="*/ 953292 w 1132682"/>
              <a:gd name="connsiteY4" fmla="*/ 940896 h 1448895"/>
              <a:gd name="connsiteX5" fmla="*/ 932657 w 1132682"/>
              <a:gd name="connsiteY5" fmla="*/ 1241725 h 1448895"/>
              <a:gd name="connsiteX6" fmla="*/ 817564 w 1132682"/>
              <a:gd name="connsiteY6" fmla="*/ 1209183 h 1448895"/>
              <a:gd name="connsiteX7" fmla="*/ 507207 w 1132682"/>
              <a:gd name="connsiteY7" fmla="*/ 1448895 h 1448895"/>
              <a:gd name="connsiteX8" fmla="*/ 0 w 1132682"/>
              <a:gd name="connsiteY8" fmla="*/ 1064720 h 1448895"/>
              <a:gd name="connsiteX0" fmla="*/ 0 w 1111251"/>
              <a:gd name="connsiteY0" fmla="*/ 1074245 h 1448895"/>
              <a:gd name="connsiteX1" fmla="*/ 952500 w 1111251"/>
              <a:gd name="connsiteY1" fmla="*/ 36019 h 1448895"/>
              <a:gd name="connsiteX2" fmla="*/ 1111251 w 1111251"/>
              <a:gd name="connsiteY2" fmla="*/ 226520 h 1448895"/>
              <a:gd name="connsiteX3" fmla="*/ 989806 w 1111251"/>
              <a:gd name="connsiteY3" fmla="*/ 467027 h 1448895"/>
              <a:gd name="connsiteX4" fmla="*/ 931861 w 1111251"/>
              <a:gd name="connsiteY4" fmla="*/ 940896 h 1448895"/>
              <a:gd name="connsiteX5" fmla="*/ 911226 w 1111251"/>
              <a:gd name="connsiteY5" fmla="*/ 1241725 h 1448895"/>
              <a:gd name="connsiteX6" fmla="*/ 796133 w 1111251"/>
              <a:gd name="connsiteY6" fmla="*/ 1209183 h 1448895"/>
              <a:gd name="connsiteX7" fmla="*/ 485776 w 1111251"/>
              <a:gd name="connsiteY7" fmla="*/ 1448895 h 1448895"/>
              <a:gd name="connsiteX8" fmla="*/ 0 w 1111251"/>
              <a:gd name="connsiteY8" fmla="*/ 1074245 h 1448895"/>
              <a:gd name="connsiteX0" fmla="*/ 0 w 1111251"/>
              <a:gd name="connsiteY0" fmla="*/ 1074245 h 1448895"/>
              <a:gd name="connsiteX1" fmla="*/ 952500 w 1111251"/>
              <a:gd name="connsiteY1" fmla="*/ 36019 h 1448895"/>
              <a:gd name="connsiteX2" fmla="*/ 1111251 w 1111251"/>
              <a:gd name="connsiteY2" fmla="*/ 226520 h 1448895"/>
              <a:gd name="connsiteX3" fmla="*/ 989806 w 1111251"/>
              <a:gd name="connsiteY3" fmla="*/ 467027 h 1448895"/>
              <a:gd name="connsiteX4" fmla="*/ 931861 w 1111251"/>
              <a:gd name="connsiteY4" fmla="*/ 940896 h 1448895"/>
              <a:gd name="connsiteX5" fmla="*/ 911226 w 1111251"/>
              <a:gd name="connsiteY5" fmla="*/ 1241725 h 1448895"/>
              <a:gd name="connsiteX6" fmla="*/ 796133 w 1111251"/>
              <a:gd name="connsiteY6" fmla="*/ 1209183 h 1448895"/>
              <a:gd name="connsiteX7" fmla="*/ 485776 w 1111251"/>
              <a:gd name="connsiteY7" fmla="*/ 1448895 h 1448895"/>
              <a:gd name="connsiteX8" fmla="*/ 0 w 1111251"/>
              <a:gd name="connsiteY8" fmla="*/ 1074245 h 1448895"/>
              <a:gd name="connsiteX0" fmla="*/ 0 w 1111251"/>
              <a:gd name="connsiteY0" fmla="*/ 1078485 h 1453135"/>
              <a:gd name="connsiteX1" fmla="*/ 931069 w 1111251"/>
              <a:gd name="connsiteY1" fmla="*/ 35497 h 1453135"/>
              <a:gd name="connsiteX2" fmla="*/ 1111251 w 1111251"/>
              <a:gd name="connsiteY2" fmla="*/ 230760 h 1453135"/>
              <a:gd name="connsiteX3" fmla="*/ 989806 w 1111251"/>
              <a:gd name="connsiteY3" fmla="*/ 471267 h 1453135"/>
              <a:gd name="connsiteX4" fmla="*/ 931861 w 1111251"/>
              <a:gd name="connsiteY4" fmla="*/ 945136 h 1453135"/>
              <a:gd name="connsiteX5" fmla="*/ 911226 w 1111251"/>
              <a:gd name="connsiteY5" fmla="*/ 1245965 h 1453135"/>
              <a:gd name="connsiteX6" fmla="*/ 796133 w 1111251"/>
              <a:gd name="connsiteY6" fmla="*/ 1213423 h 1453135"/>
              <a:gd name="connsiteX7" fmla="*/ 485776 w 1111251"/>
              <a:gd name="connsiteY7" fmla="*/ 1453135 h 1453135"/>
              <a:gd name="connsiteX8" fmla="*/ 0 w 1111251"/>
              <a:gd name="connsiteY8" fmla="*/ 1078485 h 1453135"/>
              <a:gd name="connsiteX0" fmla="*/ 0 w 1111251"/>
              <a:gd name="connsiteY0" fmla="*/ 1043684 h 1418334"/>
              <a:gd name="connsiteX1" fmla="*/ 931069 w 1111251"/>
              <a:gd name="connsiteY1" fmla="*/ 696 h 1418334"/>
              <a:gd name="connsiteX2" fmla="*/ 1111251 w 1111251"/>
              <a:gd name="connsiteY2" fmla="*/ 195959 h 1418334"/>
              <a:gd name="connsiteX3" fmla="*/ 989806 w 1111251"/>
              <a:gd name="connsiteY3" fmla="*/ 436466 h 1418334"/>
              <a:gd name="connsiteX4" fmla="*/ 931861 w 1111251"/>
              <a:gd name="connsiteY4" fmla="*/ 910335 h 1418334"/>
              <a:gd name="connsiteX5" fmla="*/ 911226 w 1111251"/>
              <a:gd name="connsiteY5" fmla="*/ 1211164 h 1418334"/>
              <a:gd name="connsiteX6" fmla="*/ 796133 w 1111251"/>
              <a:gd name="connsiteY6" fmla="*/ 1178622 h 1418334"/>
              <a:gd name="connsiteX7" fmla="*/ 485776 w 1111251"/>
              <a:gd name="connsiteY7" fmla="*/ 1418334 h 1418334"/>
              <a:gd name="connsiteX8" fmla="*/ 0 w 1111251"/>
              <a:gd name="connsiteY8" fmla="*/ 1043684 h 1418334"/>
              <a:gd name="connsiteX0" fmla="*/ 0 w 1111251"/>
              <a:gd name="connsiteY0" fmla="*/ 1015313 h 1389963"/>
              <a:gd name="connsiteX1" fmla="*/ 907256 w 1111251"/>
              <a:gd name="connsiteY1" fmla="*/ 900 h 1389963"/>
              <a:gd name="connsiteX2" fmla="*/ 1111251 w 1111251"/>
              <a:gd name="connsiteY2" fmla="*/ 167588 h 1389963"/>
              <a:gd name="connsiteX3" fmla="*/ 989806 w 1111251"/>
              <a:gd name="connsiteY3" fmla="*/ 408095 h 1389963"/>
              <a:gd name="connsiteX4" fmla="*/ 931861 w 1111251"/>
              <a:gd name="connsiteY4" fmla="*/ 881964 h 1389963"/>
              <a:gd name="connsiteX5" fmla="*/ 911226 w 1111251"/>
              <a:gd name="connsiteY5" fmla="*/ 1182793 h 1389963"/>
              <a:gd name="connsiteX6" fmla="*/ 796133 w 1111251"/>
              <a:gd name="connsiteY6" fmla="*/ 1150251 h 1389963"/>
              <a:gd name="connsiteX7" fmla="*/ 485776 w 1111251"/>
              <a:gd name="connsiteY7" fmla="*/ 1389963 h 1389963"/>
              <a:gd name="connsiteX8" fmla="*/ 0 w 1111251"/>
              <a:gd name="connsiteY8" fmla="*/ 1015313 h 1389963"/>
              <a:gd name="connsiteX0" fmla="*/ 0 w 1112183"/>
              <a:gd name="connsiteY0" fmla="*/ 1015357 h 1390007"/>
              <a:gd name="connsiteX1" fmla="*/ 907256 w 1112183"/>
              <a:gd name="connsiteY1" fmla="*/ 944 h 1390007"/>
              <a:gd name="connsiteX2" fmla="*/ 1111251 w 1112183"/>
              <a:gd name="connsiteY2" fmla="*/ 167632 h 1390007"/>
              <a:gd name="connsiteX3" fmla="*/ 989806 w 1112183"/>
              <a:gd name="connsiteY3" fmla="*/ 408139 h 1390007"/>
              <a:gd name="connsiteX4" fmla="*/ 931861 w 1112183"/>
              <a:gd name="connsiteY4" fmla="*/ 882008 h 1390007"/>
              <a:gd name="connsiteX5" fmla="*/ 911226 w 1112183"/>
              <a:gd name="connsiteY5" fmla="*/ 1182837 h 1390007"/>
              <a:gd name="connsiteX6" fmla="*/ 796133 w 1112183"/>
              <a:gd name="connsiteY6" fmla="*/ 1150295 h 1390007"/>
              <a:gd name="connsiteX7" fmla="*/ 485776 w 1112183"/>
              <a:gd name="connsiteY7" fmla="*/ 1390007 h 1390007"/>
              <a:gd name="connsiteX8" fmla="*/ 0 w 1112183"/>
              <a:gd name="connsiteY8" fmla="*/ 1015357 h 1390007"/>
              <a:gd name="connsiteX0" fmla="*/ 0 w 1111631"/>
              <a:gd name="connsiteY0" fmla="*/ 1015627 h 1390277"/>
              <a:gd name="connsiteX1" fmla="*/ 907256 w 1111631"/>
              <a:gd name="connsiteY1" fmla="*/ 1214 h 1390277"/>
              <a:gd name="connsiteX2" fmla="*/ 1111251 w 1111631"/>
              <a:gd name="connsiteY2" fmla="*/ 167902 h 1390277"/>
              <a:gd name="connsiteX3" fmla="*/ 989806 w 1111631"/>
              <a:gd name="connsiteY3" fmla="*/ 408409 h 1390277"/>
              <a:gd name="connsiteX4" fmla="*/ 931861 w 1111631"/>
              <a:gd name="connsiteY4" fmla="*/ 882278 h 1390277"/>
              <a:gd name="connsiteX5" fmla="*/ 911226 w 1111631"/>
              <a:gd name="connsiteY5" fmla="*/ 1183107 h 1390277"/>
              <a:gd name="connsiteX6" fmla="*/ 796133 w 1111631"/>
              <a:gd name="connsiteY6" fmla="*/ 1150565 h 1390277"/>
              <a:gd name="connsiteX7" fmla="*/ 485776 w 1111631"/>
              <a:gd name="connsiteY7" fmla="*/ 1390277 h 1390277"/>
              <a:gd name="connsiteX8" fmla="*/ 0 w 1111631"/>
              <a:gd name="connsiteY8" fmla="*/ 1015627 h 1390277"/>
              <a:gd name="connsiteX0" fmla="*/ 0 w 1111314"/>
              <a:gd name="connsiteY0" fmla="*/ 1028936 h 1403586"/>
              <a:gd name="connsiteX1" fmla="*/ 907256 w 1111314"/>
              <a:gd name="connsiteY1" fmla="*/ 14523 h 1403586"/>
              <a:gd name="connsiteX2" fmla="*/ 1111251 w 1111314"/>
              <a:gd name="connsiteY2" fmla="*/ 181211 h 1403586"/>
              <a:gd name="connsiteX3" fmla="*/ 989806 w 1111314"/>
              <a:gd name="connsiteY3" fmla="*/ 421718 h 1403586"/>
              <a:gd name="connsiteX4" fmla="*/ 931861 w 1111314"/>
              <a:gd name="connsiteY4" fmla="*/ 895587 h 1403586"/>
              <a:gd name="connsiteX5" fmla="*/ 911226 w 1111314"/>
              <a:gd name="connsiteY5" fmla="*/ 1196416 h 1403586"/>
              <a:gd name="connsiteX6" fmla="*/ 796133 w 1111314"/>
              <a:gd name="connsiteY6" fmla="*/ 1163874 h 1403586"/>
              <a:gd name="connsiteX7" fmla="*/ 485776 w 1111314"/>
              <a:gd name="connsiteY7" fmla="*/ 1403586 h 1403586"/>
              <a:gd name="connsiteX8" fmla="*/ 0 w 1111314"/>
              <a:gd name="connsiteY8" fmla="*/ 1028936 h 1403586"/>
              <a:gd name="connsiteX0" fmla="*/ 0 w 1119100"/>
              <a:gd name="connsiteY0" fmla="*/ 1025187 h 1399837"/>
              <a:gd name="connsiteX1" fmla="*/ 907256 w 1119100"/>
              <a:gd name="connsiteY1" fmla="*/ 10774 h 1399837"/>
              <a:gd name="connsiteX2" fmla="*/ 1111251 w 1119100"/>
              <a:gd name="connsiteY2" fmla="*/ 177462 h 1399837"/>
              <a:gd name="connsiteX3" fmla="*/ 989806 w 1119100"/>
              <a:gd name="connsiteY3" fmla="*/ 417969 h 1399837"/>
              <a:gd name="connsiteX4" fmla="*/ 931861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89806 w 1119100"/>
              <a:gd name="connsiteY3" fmla="*/ 417969 h 1399837"/>
              <a:gd name="connsiteX4" fmla="*/ 931861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87425 w 1119100"/>
              <a:gd name="connsiteY3" fmla="*/ 463212 h 1399837"/>
              <a:gd name="connsiteX4" fmla="*/ 931861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87425 w 1119100"/>
              <a:gd name="connsiteY3" fmla="*/ 463212 h 1399837"/>
              <a:gd name="connsiteX4" fmla="*/ 931861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931861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931861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931861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931861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905667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905667 w 1119100"/>
              <a:gd name="connsiteY4" fmla="*/ 891838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11226 w 1119100"/>
              <a:gd name="connsiteY5" fmla="*/ 119266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08845 w 1119100"/>
              <a:gd name="connsiteY5" fmla="*/ 1206954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23018 w 1119100"/>
              <a:gd name="connsiteY5" fmla="*/ 117917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23018 w 1119100"/>
              <a:gd name="connsiteY5" fmla="*/ 117917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23018 w 1119100"/>
              <a:gd name="connsiteY5" fmla="*/ 1179177 h 1399837"/>
              <a:gd name="connsiteX6" fmla="*/ 796133 w 1119100"/>
              <a:gd name="connsiteY6" fmla="*/ 1160125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23018 w 1119100"/>
              <a:gd name="connsiteY5" fmla="*/ 1179177 h 1399837"/>
              <a:gd name="connsiteX6" fmla="*/ 789047 w 1119100"/>
              <a:gd name="connsiteY6" fmla="*/ 1169384 h 1399837"/>
              <a:gd name="connsiteX7" fmla="*/ 485776 w 1119100"/>
              <a:gd name="connsiteY7" fmla="*/ 1399837 h 1399837"/>
              <a:gd name="connsiteX8" fmla="*/ 0 w 1119100"/>
              <a:gd name="connsiteY8" fmla="*/ 1025187 h 1399837"/>
              <a:gd name="connsiteX0" fmla="*/ 0 w 1119100"/>
              <a:gd name="connsiteY0" fmla="*/ 1025187 h 1399837"/>
              <a:gd name="connsiteX1" fmla="*/ 907256 w 1119100"/>
              <a:gd name="connsiteY1" fmla="*/ 10774 h 1399837"/>
              <a:gd name="connsiteX2" fmla="*/ 1111251 w 1119100"/>
              <a:gd name="connsiteY2" fmla="*/ 177462 h 1399837"/>
              <a:gd name="connsiteX3" fmla="*/ 956469 w 1119100"/>
              <a:gd name="connsiteY3" fmla="*/ 425112 h 1399837"/>
              <a:gd name="connsiteX4" fmla="*/ 896142 w 1119100"/>
              <a:gd name="connsiteY4" fmla="*/ 889456 h 1399837"/>
              <a:gd name="connsiteX5" fmla="*/ 927742 w 1119100"/>
              <a:gd name="connsiteY5" fmla="*/ 1188436 h 1399837"/>
              <a:gd name="connsiteX6" fmla="*/ 789047 w 1119100"/>
              <a:gd name="connsiteY6" fmla="*/ 1169384 h 1399837"/>
              <a:gd name="connsiteX7" fmla="*/ 485776 w 1119100"/>
              <a:gd name="connsiteY7" fmla="*/ 1399837 h 1399837"/>
              <a:gd name="connsiteX8" fmla="*/ 0 w 1119100"/>
              <a:gd name="connsiteY8" fmla="*/ 1025187 h 139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9100" h="1399837">
                <a:moveTo>
                  <a:pt x="0" y="1025187"/>
                </a:moveTo>
                <a:cubicBezTo>
                  <a:pt x="173434" y="799629"/>
                  <a:pt x="688710" y="133408"/>
                  <a:pt x="907256" y="10774"/>
                </a:cubicBezTo>
                <a:cubicBezTo>
                  <a:pt x="1025790" y="-42804"/>
                  <a:pt x="1152129" y="117799"/>
                  <a:pt x="1111251" y="177462"/>
                </a:cubicBezTo>
                <a:cubicBezTo>
                  <a:pt x="1069050" y="307240"/>
                  <a:pt x="1013751" y="338197"/>
                  <a:pt x="956469" y="425112"/>
                </a:cubicBezTo>
                <a:cubicBezTo>
                  <a:pt x="933186" y="500782"/>
                  <a:pt x="919690" y="790767"/>
                  <a:pt x="896142" y="889456"/>
                </a:cubicBezTo>
                <a:cubicBezTo>
                  <a:pt x="957844" y="1035039"/>
                  <a:pt x="990902" y="1076727"/>
                  <a:pt x="927742" y="1188436"/>
                </a:cubicBezTo>
                <a:cubicBezTo>
                  <a:pt x="882234" y="1213307"/>
                  <a:pt x="827411" y="1184994"/>
                  <a:pt x="789047" y="1169384"/>
                </a:cubicBezTo>
                <a:cubicBezTo>
                  <a:pt x="698824" y="1244261"/>
                  <a:pt x="597430" y="1313848"/>
                  <a:pt x="485776" y="1399837"/>
                </a:cubicBezTo>
                <a:cubicBezTo>
                  <a:pt x="320147" y="1288447"/>
                  <a:pt x="162455" y="1183408"/>
                  <a:pt x="0" y="1025187"/>
                </a:cubicBezTo>
                <a:close/>
              </a:path>
            </a:pathLst>
          </a:custGeom>
          <a:noFill/>
          <a:ln w="31750">
            <a:solidFill>
              <a:srgbClr val="91847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2" name="Slide Number Placeholder 1"/>
          <p:cNvSpPr>
            <a:spLocks noGrp="1"/>
          </p:cNvSpPr>
          <p:nvPr>
            <p:ph type="sldNum" sz="quarter" idx="4"/>
          </p:nvPr>
        </p:nvSpPr>
        <p:spPr/>
        <p:txBody>
          <a:bodyPr/>
          <a:lstStyle/>
          <a:p>
            <a:fld id="{9F58998E-2429-314E-B86C-A079AABAA7E0}" type="slidenum">
              <a:rPr lang="en-US" smtClean="0"/>
              <a:t>36</a:t>
            </a:fld>
            <a:endParaRPr lang="en-US"/>
          </a:p>
        </p:txBody>
      </p:sp>
    </p:spTree>
    <p:extLst>
      <p:ext uri="{BB962C8B-B14F-4D97-AF65-F5344CB8AC3E}">
        <p14:creationId xmlns:p14="http://schemas.microsoft.com/office/powerpoint/2010/main" val="39913962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zh-HK" dirty="0"/>
              <a:t>Time statistic</a:t>
            </a:r>
          </a:p>
          <a:p>
            <a:pPr lvl="1"/>
            <a:r>
              <a:rPr lang="en-US" altLang="zh-HK" dirty="0"/>
              <a:t>Matching with 5 candidates</a:t>
            </a:r>
          </a:p>
          <a:p>
            <a:endParaRPr lang="en-US" altLang="zh-HK" dirty="0"/>
          </a:p>
        </p:txBody>
      </p:sp>
      <p:sp>
        <p:nvSpPr>
          <p:cNvPr id="3" name="Title 2"/>
          <p:cNvSpPr>
            <a:spLocks noGrp="1"/>
          </p:cNvSpPr>
          <p:nvPr>
            <p:ph type="title"/>
          </p:nvPr>
        </p:nvSpPr>
        <p:spPr/>
        <p:txBody>
          <a:bodyPr/>
          <a:lstStyle/>
          <a:p>
            <a:r>
              <a:rPr lang="en-US" altLang="zh-HK" dirty="0"/>
              <a:t>Matching with/without PAD</a:t>
            </a:r>
            <a:endParaRPr lang="zh-HK" altLang="en-US" dirty="0"/>
          </a:p>
        </p:txBody>
      </p:sp>
      <p:grpSp>
        <p:nvGrpSpPr>
          <p:cNvPr id="6" name="Group 5"/>
          <p:cNvGrpSpPr/>
          <p:nvPr/>
        </p:nvGrpSpPr>
        <p:grpSpPr>
          <a:xfrm>
            <a:off x="158750" y="3492745"/>
            <a:ext cx="9125585" cy="2636161"/>
            <a:chOff x="-234950" y="3492745"/>
            <a:chExt cx="9125585" cy="2636161"/>
          </a:xfrm>
        </p:grpSpPr>
        <p:sp>
          <p:nvSpPr>
            <p:cNvPr id="4" name="TextBox 3"/>
            <p:cNvSpPr txBox="1"/>
            <p:nvPr/>
          </p:nvSpPr>
          <p:spPr>
            <a:xfrm>
              <a:off x="648193" y="3722132"/>
              <a:ext cx="1389664" cy="400110"/>
            </a:xfrm>
            <a:prstGeom prst="rect">
              <a:avLst/>
            </a:prstGeom>
            <a:noFill/>
          </p:spPr>
          <p:txBody>
            <a:bodyPr wrap="square" rtlCol="0">
              <a:spAutoFit/>
            </a:bodyPr>
            <a:lstStyle/>
            <a:p>
              <a:r>
                <a:rPr lang="en-US" altLang="zh-HK" sz="2000" dirty="0">
                  <a:solidFill>
                    <a:srgbClr val="91847F"/>
                  </a:solidFill>
                  <a:latin typeface="+mj-lt"/>
                </a:rPr>
                <a:t>Our PAD</a:t>
              </a:r>
              <a:endParaRPr lang="zh-HK" altLang="en-US" sz="2000" dirty="0">
                <a:solidFill>
                  <a:srgbClr val="91847F"/>
                </a:solidFill>
                <a:latin typeface="+mj-lt"/>
              </a:endParaRPr>
            </a:p>
          </p:txBody>
        </p:sp>
        <p:cxnSp>
          <p:nvCxnSpPr>
            <p:cNvPr id="7" name="Straight Connector 6"/>
            <p:cNvCxnSpPr/>
            <p:nvPr/>
          </p:nvCxnSpPr>
          <p:spPr>
            <a:xfrm>
              <a:off x="1839304" y="3492745"/>
              <a:ext cx="0" cy="2440260"/>
            </a:xfrm>
            <a:prstGeom prst="line">
              <a:avLst/>
            </a:prstGeom>
            <a:ln w="19050">
              <a:solidFill>
                <a:srgbClr val="91847F"/>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847850" y="5932010"/>
              <a:ext cx="5648325" cy="0"/>
            </a:xfrm>
            <a:prstGeom prst="line">
              <a:avLst/>
            </a:prstGeom>
            <a:ln w="19050">
              <a:solidFill>
                <a:srgbClr val="91847F"/>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461885" y="5728796"/>
              <a:ext cx="1428750" cy="400110"/>
            </a:xfrm>
            <a:prstGeom prst="rect">
              <a:avLst/>
            </a:prstGeom>
            <a:noFill/>
          </p:spPr>
          <p:txBody>
            <a:bodyPr wrap="square" rtlCol="0">
              <a:spAutoFit/>
            </a:bodyPr>
            <a:lstStyle/>
            <a:p>
              <a:r>
                <a:rPr lang="en-US" altLang="zh-HK" sz="2000" dirty="0">
                  <a:solidFill>
                    <a:srgbClr val="91847F"/>
                  </a:solidFill>
                  <a:latin typeface="+mj-lt"/>
                </a:rPr>
                <a:t>Time</a:t>
              </a:r>
              <a:endParaRPr lang="zh-HK" altLang="en-US" sz="2000" dirty="0">
                <a:solidFill>
                  <a:srgbClr val="91847F"/>
                </a:solidFill>
                <a:latin typeface="+mj-lt"/>
              </a:endParaRPr>
            </a:p>
          </p:txBody>
        </p:sp>
        <p:sp>
          <p:nvSpPr>
            <p:cNvPr id="12" name="TextBox 11"/>
            <p:cNvSpPr txBox="1"/>
            <p:nvPr/>
          </p:nvSpPr>
          <p:spPr>
            <a:xfrm>
              <a:off x="-234950" y="4640156"/>
              <a:ext cx="2330450" cy="1015663"/>
            </a:xfrm>
            <a:prstGeom prst="rect">
              <a:avLst/>
            </a:prstGeom>
            <a:noFill/>
          </p:spPr>
          <p:txBody>
            <a:bodyPr wrap="square" rtlCol="0">
              <a:spAutoFit/>
            </a:bodyPr>
            <a:lstStyle/>
            <a:p>
              <a:pPr algn="ctr"/>
              <a:r>
                <a:rPr lang="en-US" altLang="zh-HK" sz="2000" dirty="0">
                  <a:solidFill>
                    <a:srgbClr val="91847F"/>
                  </a:solidFill>
                  <a:latin typeface="+mj-lt"/>
                </a:rPr>
                <a:t>Without PAD</a:t>
              </a:r>
            </a:p>
            <a:p>
              <a:pPr algn="ctr"/>
              <a:r>
                <a:rPr lang="en-US" altLang="zh-HK" sz="2000" dirty="0">
                  <a:solidFill>
                    <a:srgbClr val="91847F"/>
                  </a:solidFill>
                  <a:latin typeface="+mj-lt"/>
                </a:rPr>
                <a:t>- 100 scale</a:t>
              </a:r>
            </a:p>
            <a:p>
              <a:pPr algn="ctr"/>
              <a:r>
                <a:rPr lang="en-US" altLang="zh-HK" sz="2000" dirty="0">
                  <a:solidFill>
                    <a:srgbClr val="91847F"/>
                  </a:solidFill>
                  <a:latin typeface="+mj-lt"/>
                </a:rPr>
                <a:t> - 100 orientation</a:t>
              </a:r>
              <a:endParaRPr lang="zh-HK" altLang="en-US" sz="2000" dirty="0">
                <a:solidFill>
                  <a:srgbClr val="91847F"/>
                </a:solidFill>
                <a:latin typeface="+mj-lt"/>
              </a:endParaRPr>
            </a:p>
          </p:txBody>
        </p:sp>
      </p:grpSp>
      <p:sp>
        <p:nvSpPr>
          <p:cNvPr id="17" name="Rectangle 16"/>
          <p:cNvSpPr/>
          <p:nvPr/>
        </p:nvSpPr>
        <p:spPr>
          <a:xfrm>
            <a:off x="2241550" y="3827781"/>
            <a:ext cx="190007" cy="184666"/>
          </a:xfrm>
          <a:prstGeom prst="rect">
            <a:avLst/>
          </a:prstGeom>
          <a:solidFill>
            <a:srgbClr val="8CC6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sz="2000"/>
          </a:p>
        </p:txBody>
      </p:sp>
      <p:sp>
        <p:nvSpPr>
          <p:cNvPr id="18" name="TextBox 17"/>
          <p:cNvSpPr txBox="1"/>
          <p:nvPr/>
        </p:nvSpPr>
        <p:spPr>
          <a:xfrm>
            <a:off x="2374423" y="3722132"/>
            <a:ext cx="952501" cy="400110"/>
          </a:xfrm>
          <a:prstGeom prst="rect">
            <a:avLst/>
          </a:prstGeom>
          <a:noFill/>
        </p:spPr>
        <p:txBody>
          <a:bodyPr wrap="square" rtlCol="0">
            <a:spAutoFit/>
          </a:bodyPr>
          <a:lstStyle/>
          <a:p>
            <a:r>
              <a:rPr lang="en-US" altLang="zh-HK" sz="2000" dirty="0">
                <a:solidFill>
                  <a:srgbClr val="91847F"/>
                </a:solidFill>
                <a:latin typeface="+mj-lt"/>
              </a:rPr>
              <a:t>53ms</a:t>
            </a:r>
            <a:endParaRPr lang="zh-HK" altLang="en-US" sz="2000" dirty="0">
              <a:solidFill>
                <a:srgbClr val="91847F"/>
              </a:solidFill>
              <a:latin typeface="+mj-lt"/>
            </a:endParaRPr>
          </a:p>
        </p:txBody>
      </p:sp>
      <p:sp>
        <p:nvSpPr>
          <p:cNvPr id="19" name="Rectangle 18"/>
          <p:cNvSpPr/>
          <p:nvPr/>
        </p:nvSpPr>
        <p:spPr>
          <a:xfrm>
            <a:off x="2241550" y="5018847"/>
            <a:ext cx="7042785" cy="233407"/>
          </a:xfrm>
          <a:prstGeom prst="rect">
            <a:avLst/>
          </a:prstGeom>
          <a:solidFill>
            <a:srgbClr val="E6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sz="2000"/>
          </a:p>
        </p:txBody>
      </p:sp>
      <p:sp>
        <p:nvSpPr>
          <p:cNvPr id="20" name="TextBox 19"/>
          <p:cNvSpPr txBox="1"/>
          <p:nvPr/>
        </p:nvSpPr>
        <p:spPr>
          <a:xfrm>
            <a:off x="7254875" y="4634779"/>
            <a:ext cx="1073785" cy="400110"/>
          </a:xfrm>
          <a:prstGeom prst="rect">
            <a:avLst/>
          </a:prstGeom>
          <a:noFill/>
        </p:spPr>
        <p:txBody>
          <a:bodyPr wrap="square" rtlCol="0">
            <a:spAutoFit/>
          </a:bodyPr>
          <a:lstStyle/>
          <a:p>
            <a:r>
              <a:rPr lang="en-US" altLang="zh-HK" sz="2000" dirty="0">
                <a:solidFill>
                  <a:srgbClr val="91847F"/>
                </a:solidFill>
                <a:latin typeface="+mj-lt"/>
              </a:rPr>
              <a:t>1.9 days</a:t>
            </a:r>
            <a:endParaRPr lang="zh-HK" altLang="en-US" sz="2000" dirty="0">
              <a:solidFill>
                <a:srgbClr val="91847F"/>
              </a:solidFill>
              <a:latin typeface="+mj-lt"/>
            </a:endParaRPr>
          </a:p>
        </p:txBody>
      </p:sp>
      <p:sp>
        <p:nvSpPr>
          <p:cNvPr id="5" name="Slide Number Placeholder 4"/>
          <p:cNvSpPr>
            <a:spLocks noGrp="1"/>
          </p:cNvSpPr>
          <p:nvPr>
            <p:ph type="sldNum" sz="quarter" idx="4"/>
          </p:nvPr>
        </p:nvSpPr>
        <p:spPr/>
        <p:txBody>
          <a:bodyPr/>
          <a:lstStyle/>
          <a:p>
            <a:fld id="{9F58998E-2429-314E-B86C-A079AABAA7E0}" type="slidenum">
              <a:rPr lang="en-US" smtClean="0"/>
              <a:t>37</a:t>
            </a:fld>
            <a:endParaRPr lang="en-US"/>
          </a:p>
        </p:txBody>
      </p:sp>
    </p:spTree>
    <p:extLst>
      <p:ext uri="{BB962C8B-B14F-4D97-AF65-F5344CB8AC3E}">
        <p14:creationId xmlns:p14="http://schemas.microsoft.com/office/powerpoint/2010/main" val="991049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User Study</a:t>
            </a:r>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2624" y="1124607"/>
            <a:ext cx="7648575" cy="560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9F58998E-2429-314E-B86C-A079AABAA7E0}" type="slidenum">
              <a:rPr lang="en-US" smtClean="0"/>
              <a:t>38</a:t>
            </a:fld>
            <a:endParaRPr lang="en-US"/>
          </a:p>
        </p:txBody>
      </p:sp>
    </p:spTree>
    <p:extLst>
      <p:ext uri="{BB962C8B-B14F-4D97-AF65-F5344CB8AC3E}">
        <p14:creationId xmlns:p14="http://schemas.microsoft.com/office/powerpoint/2010/main" val="1501072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zh-HK" dirty="0"/>
              <a:t>Designed for different goal or DOF</a:t>
            </a:r>
          </a:p>
          <a:p>
            <a:pPr lvl="1"/>
            <a:r>
              <a:rPr lang="en-US" altLang="zh-HK" dirty="0"/>
              <a:t>Tiles can be rotated/ cannot be rotated</a:t>
            </a:r>
          </a:p>
          <a:p>
            <a:pPr lvl="1"/>
            <a:r>
              <a:rPr lang="en-US" altLang="zh-HK" dirty="0"/>
              <a:t>Tiles can be scaled/ cannot be scaled</a:t>
            </a:r>
          </a:p>
          <a:p>
            <a:pPr lvl="1"/>
            <a:r>
              <a:rPr lang="en-US" altLang="zh-HK" dirty="0"/>
              <a:t>All tiles must be used/ select the best one</a:t>
            </a:r>
          </a:p>
          <a:p>
            <a:endParaRPr lang="en-US" altLang="zh-HK" dirty="0"/>
          </a:p>
          <a:p>
            <a:endParaRPr lang="en-US" altLang="zh-HK" dirty="0"/>
          </a:p>
          <a:p>
            <a:pPr marL="457200" lvl="1" indent="0">
              <a:buNone/>
            </a:pPr>
            <a:endParaRPr lang="en-US" altLang="zh-HK" dirty="0"/>
          </a:p>
          <a:p>
            <a:pPr marL="457200" lvl="1" indent="0">
              <a:buNone/>
            </a:pPr>
            <a:endParaRPr lang="zh-HK" altLang="en-US" dirty="0"/>
          </a:p>
        </p:txBody>
      </p:sp>
      <p:sp>
        <p:nvSpPr>
          <p:cNvPr id="3" name="Title 2"/>
          <p:cNvSpPr>
            <a:spLocks noGrp="1"/>
          </p:cNvSpPr>
          <p:nvPr>
            <p:ph type="title"/>
          </p:nvPr>
        </p:nvSpPr>
        <p:spPr/>
        <p:txBody>
          <a:bodyPr/>
          <a:lstStyle/>
          <a:p>
            <a:r>
              <a:rPr lang="en-US" altLang="zh-HK" dirty="0"/>
              <a:t>Existing Methods</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39</a:t>
            </a:fld>
            <a:endParaRPr lang="en-US"/>
          </a:p>
        </p:txBody>
      </p:sp>
    </p:spTree>
    <p:extLst>
      <p:ext uri="{BB962C8B-B14F-4D97-AF65-F5344CB8AC3E}">
        <p14:creationId xmlns:p14="http://schemas.microsoft.com/office/powerpoint/2010/main" val="2671576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71023" y="2093735"/>
            <a:ext cx="7240277" cy="407265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2" name="Content Placeholder 1"/>
          <p:cNvSpPr>
            <a:spLocks noGrp="1"/>
          </p:cNvSpPr>
          <p:nvPr>
            <p:ph sz="quarter" idx="10"/>
          </p:nvPr>
        </p:nvSpPr>
        <p:spPr>
          <a:xfrm>
            <a:off x="358814" y="1520571"/>
            <a:ext cx="8468919" cy="4649769"/>
          </a:xfrm>
        </p:spPr>
        <p:txBody>
          <a:bodyPr/>
          <a:lstStyle/>
          <a:p>
            <a:r>
              <a:rPr lang="en-US" altLang="zh-HK" dirty="0" smtClean="0"/>
              <a:t>Automatically </a:t>
            </a:r>
            <a:r>
              <a:rPr lang="en-US" altLang="zh-HK" dirty="0"/>
              <a:t>generating collage of shapes</a:t>
            </a:r>
          </a:p>
          <a:p>
            <a:r>
              <a:rPr lang="en-US" altLang="zh-HK" dirty="0"/>
              <a:t>High quality collage</a:t>
            </a:r>
          </a:p>
          <a:p>
            <a:pPr lvl="1"/>
            <a:r>
              <a:rPr lang="en-US" altLang="zh-HK" dirty="0"/>
              <a:t>Support arbitrary shape</a:t>
            </a:r>
          </a:p>
          <a:p>
            <a:pPr lvl="1"/>
            <a:r>
              <a:rPr lang="en-US" altLang="zh-HK" dirty="0"/>
              <a:t>Minimized gap and overlap</a:t>
            </a:r>
          </a:p>
          <a:p>
            <a:pPr lvl="1"/>
            <a:endParaRPr lang="en-US" altLang="zh-HK" dirty="0"/>
          </a:p>
          <a:p>
            <a:pPr lvl="1"/>
            <a:endParaRPr lang="zh-HK" altLang="en-US" dirty="0"/>
          </a:p>
          <a:p>
            <a:endParaRPr lang="zh-HK" altLang="en-US" dirty="0"/>
          </a:p>
        </p:txBody>
      </p:sp>
      <p:sp>
        <p:nvSpPr>
          <p:cNvPr id="3" name="Title 2"/>
          <p:cNvSpPr>
            <a:spLocks noGrp="1"/>
          </p:cNvSpPr>
          <p:nvPr>
            <p:ph type="title"/>
          </p:nvPr>
        </p:nvSpPr>
        <p:spPr/>
        <p:txBody>
          <a:bodyPr/>
          <a:lstStyle/>
          <a:p>
            <a:r>
              <a:rPr lang="en-US" altLang="zh-HK" dirty="0"/>
              <a:t>Our Goal</a:t>
            </a:r>
            <a:endParaRPr lang="zh-HK" altLang="en-US" dirty="0"/>
          </a:p>
        </p:txBody>
      </p:sp>
      <p:pic>
        <p:nvPicPr>
          <p:cNvPr id="4" name="Result1b.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2034" y="2098253"/>
            <a:ext cx="7239266" cy="4072087"/>
          </a:xfrm>
          <a:prstGeom prst="rect">
            <a:avLst/>
          </a:prstGeom>
        </p:spPr>
      </p:pic>
      <p:pic>
        <p:nvPicPr>
          <p:cNvPr id="5" name="Picture 3" descr="\\KC-NAS\root\MyWork\map.pn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bwMode="auto">
          <a:xfrm>
            <a:off x="2151769" y="2121421"/>
            <a:ext cx="5004748" cy="40449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Kin\Desktop\未命名.png"/>
          <p:cNvPicPr>
            <a:picLocks noChangeAspect="1" noChangeArrowheads="1"/>
          </p:cNvPicPr>
          <p:nvPr/>
        </p:nvPicPr>
        <p:blipFill>
          <a:blip r:embed="rId8" cstate="print">
            <a:clrChange>
              <a:clrFrom>
                <a:srgbClr val="101010"/>
              </a:clrFrom>
              <a:clrTo>
                <a:srgbClr val="101010">
                  <a:alpha val="0"/>
                </a:srgbClr>
              </a:clrTo>
            </a:clrChange>
            <a:extLst>
              <a:ext uri="{28A0092B-C50C-407E-A947-70E740481C1C}">
                <a14:useLocalDpi xmlns:a14="http://schemas.microsoft.com/office/drawing/2010/main"/>
              </a:ext>
            </a:extLst>
          </a:blip>
          <a:srcRect/>
          <a:stretch>
            <a:fillRect/>
          </a:stretch>
        </p:blipFill>
        <p:spPr bwMode="auto">
          <a:xfrm>
            <a:off x="1071023" y="2093735"/>
            <a:ext cx="7240277" cy="4072656"/>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4"/>
          </p:nvPr>
        </p:nvSpPr>
        <p:spPr/>
        <p:txBody>
          <a:bodyPr/>
          <a:lstStyle/>
          <a:p>
            <a:fld id="{9F58998E-2429-314E-B86C-A079AABAA7E0}" type="slidenum">
              <a:rPr lang="en-US" smtClean="0"/>
              <a:t>4</a:t>
            </a:fld>
            <a:endParaRPr lang="en-US" dirty="0"/>
          </a:p>
        </p:txBody>
      </p:sp>
      <p:pic>
        <p:nvPicPr>
          <p:cNvPr id="19" name="Picture 18"/>
          <p:cNvPicPr>
            <a:picLocks noChangeAspect="1"/>
          </p:cNvPicPr>
          <p:nvPr/>
        </p:nvPicPr>
        <p:blipFill>
          <a:blip r:embed="rId9">
            <a:clrChange>
              <a:clrFrom>
                <a:srgbClr val="FFFFFF"/>
              </a:clrFrom>
              <a:clrTo>
                <a:srgbClr val="FFFFFF">
                  <a:alpha val="0"/>
                </a:srgbClr>
              </a:clrTo>
            </a:clrChange>
          </a:blip>
          <a:stretch>
            <a:fillRect/>
          </a:stretch>
        </p:blipFill>
        <p:spPr>
          <a:xfrm>
            <a:off x="3250391" y="3321335"/>
            <a:ext cx="2084612" cy="2084610"/>
          </a:xfrm>
          <a:prstGeom prst="rect">
            <a:avLst/>
          </a:prstGeom>
        </p:spPr>
      </p:pic>
      <p:pic>
        <p:nvPicPr>
          <p:cNvPr id="26" name="Picture 25"/>
          <p:cNvPicPr>
            <a:picLocks noChangeAspect="1"/>
          </p:cNvPicPr>
          <p:nvPr/>
        </p:nvPicPr>
        <p:blipFill>
          <a:blip r:embed="rId10">
            <a:clrChange>
              <a:clrFrom>
                <a:srgbClr val="FFFFFF"/>
              </a:clrFrom>
              <a:clrTo>
                <a:srgbClr val="FFFFFF">
                  <a:alpha val="0"/>
                </a:srgbClr>
              </a:clrTo>
            </a:clrChange>
          </a:blip>
          <a:stretch>
            <a:fillRect/>
          </a:stretch>
        </p:blipFill>
        <p:spPr>
          <a:xfrm rot="20633851">
            <a:off x="824432" y="3465779"/>
            <a:ext cx="1990400" cy="1990400"/>
          </a:xfrm>
          <a:prstGeom prst="rect">
            <a:avLst/>
          </a:prstGeom>
        </p:spPr>
      </p:pic>
      <p:pic>
        <p:nvPicPr>
          <p:cNvPr id="30" name="Picture 29"/>
          <p:cNvPicPr>
            <a:picLocks noChangeAspect="1"/>
          </p:cNvPicPr>
          <p:nvPr/>
        </p:nvPicPr>
        <p:blipFill>
          <a:blip r:embed="rId11">
            <a:clrChange>
              <a:clrFrom>
                <a:srgbClr val="FFFFFF"/>
              </a:clrFrom>
              <a:clrTo>
                <a:srgbClr val="FFFFFF">
                  <a:alpha val="0"/>
                </a:srgbClr>
              </a:clrTo>
            </a:clrChange>
          </a:blip>
          <a:stretch>
            <a:fillRect/>
          </a:stretch>
        </p:blipFill>
        <p:spPr>
          <a:xfrm rot="18900000">
            <a:off x="5948352" y="3299028"/>
            <a:ext cx="2455723" cy="2455719"/>
          </a:xfrm>
          <a:prstGeom prst="rect">
            <a:avLst/>
          </a:prstGeom>
        </p:spPr>
      </p:pic>
      <p:pic>
        <p:nvPicPr>
          <p:cNvPr id="29" name="Picture 28"/>
          <p:cNvPicPr>
            <a:picLocks noChangeAspect="1"/>
          </p:cNvPicPr>
          <p:nvPr/>
        </p:nvPicPr>
        <p:blipFill>
          <a:blip r:embed="rId12">
            <a:clrChange>
              <a:clrFrom>
                <a:srgbClr val="FFFFFF"/>
              </a:clrFrom>
              <a:clrTo>
                <a:srgbClr val="FFFFFF">
                  <a:alpha val="0"/>
                </a:srgbClr>
              </a:clrTo>
            </a:clrChange>
            <a:grayscl/>
          </a:blip>
          <a:stretch>
            <a:fillRect/>
          </a:stretch>
        </p:blipFill>
        <p:spPr>
          <a:xfrm rot="7779316">
            <a:off x="5581416" y="3674877"/>
            <a:ext cx="1959484" cy="1959487"/>
          </a:xfrm>
          <a:prstGeom prst="rect">
            <a:avLst/>
          </a:prstGeom>
        </p:spPr>
      </p:pic>
      <p:pic>
        <p:nvPicPr>
          <p:cNvPr id="11" name="Picture 10"/>
          <p:cNvPicPr>
            <a:picLocks noChangeAspect="1"/>
          </p:cNvPicPr>
          <p:nvPr/>
        </p:nvPicPr>
        <p:blipFill>
          <a:blip r:embed="rId13">
            <a:clrChange>
              <a:clrFrom>
                <a:srgbClr val="FFFFFF"/>
              </a:clrFrom>
              <a:clrTo>
                <a:srgbClr val="FFFFFF">
                  <a:alpha val="0"/>
                </a:srgbClr>
              </a:clrTo>
            </a:clrChange>
            <a:grayscl/>
          </a:blip>
          <a:stretch>
            <a:fillRect/>
          </a:stretch>
        </p:blipFill>
        <p:spPr>
          <a:xfrm rot="20978326" flipH="1">
            <a:off x="647442" y="3810264"/>
            <a:ext cx="2113900" cy="2113899"/>
          </a:xfrm>
          <a:prstGeom prst="rect">
            <a:avLst/>
          </a:prstGeom>
        </p:spPr>
      </p:pic>
      <p:pic>
        <p:nvPicPr>
          <p:cNvPr id="22" name="Picture 21"/>
          <p:cNvPicPr>
            <a:picLocks noChangeAspect="1"/>
          </p:cNvPicPr>
          <p:nvPr/>
        </p:nvPicPr>
        <p:blipFill>
          <a:blip r:embed="rId14">
            <a:clrChange>
              <a:clrFrom>
                <a:srgbClr val="FFFFFF"/>
              </a:clrFrom>
              <a:clrTo>
                <a:srgbClr val="FFFFFF">
                  <a:alpha val="0"/>
                </a:srgbClr>
              </a:clrTo>
            </a:clrChange>
            <a:grayscl/>
          </a:blip>
          <a:stretch>
            <a:fillRect/>
          </a:stretch>
        </p:blipFill>
        <p:spPr>
          <a:xfrm>
            <a:off x="3186243" y="3827938"/>
            <a:ext cx="2247964" cy="2247963"/>
          </a:xfrm>
          <a:prstGeom prst="rect">
            <a:avLst/>
          </a:prstGeom>
        </p:spPr>
      </p:pic>
      <p:sp>
        <p:nvSpPr>
          <p:cNvPr id="35" name="TextBox 34"/>
          <p:cNvSpPr txBox="1"/>
          <p:nvPr/>
        </p:nvSpPr>
        <p:spPr>
          <a:xfrm>
            <a:off x="676884" y="5493105"/>
            <a:ext cx="2257319" cy="400110"/>
          </a:xfrm>
          <a:prstGeom prst="rect">
            <a:avLst/>
          </a:prstGeom>
          <a:noFill/>
        </p:spPr>
        <p:txBody>
          <a:bodyPr wrap="square" rtlCol="0">
            <a:spAutoFit/>
          </a:bodyPr>
          <a:lstStyle/>
          <a:p>
            <a:pPr algn="ctr"/>
            <a:r>
              <a:rPr lang="en-US" altLang="zh-HK" sz="2000" dirty="0">
                <a:solidFill>
                  <a:srgbClr val="91847F"/>
                </a:solidFill>
              </a:rPr>
              <a:t>Large gap</a:t>
            </a:r>
            <a:endParaRPr lang="zh-HK" altLang="en-US" sz="2000" dirty="0">
              <a:solidFill>
                <a:srgbClr val="91847F"/>
              </a:solidFill>
            </a:endParaRPr>
          </a:p>
        </p:txBody>
      </p:sp>
      <p:sp>
        <p:nvSpPr>
          <p:cNvPr id="36" name="TextBox 35"/>
          <p:cNvSpPr txBox="1"/>
          <p:nvPr/>
        </p:nvSpPr>
        <p:spPr>
          <a:xfrm>
            <a:off x="3130926" y="5497694"/>
            <a:ext cx="2257319" cy="400110"/>
          </a:xfrm>
          <a:prstGeom prst="rect">
            <a:avLst/>
          </a:prstGeom>
          <a:noFill/>
        </p:spPr>
        <p:txBody>
          <a:bodyPr wrap="square" rtlCol="0">
            <a:spAutoFit/>
          </a:bodyPr>
          <a:lstStyle/>
          <a:p>
            <a:pPr algn="ctr"/>
            <a:r>
              <a:rPr lang="en-US" altLang="zh-HK" sz="2000" dirty="0">
                <a:solidFill>
                  <a:srgbClr val="91847F"/>
                </a:solidFill>
              </a:rPr>
              <a:t>Large overlap</a:t>
            </a:r>
            <a:endParaRPr lang="zh-HK" altLang="en-US" sz="2000" dirty="0">
              <a:solidFill>
                <a:srgbClr val="91847F"/>
              </a:solidFill>
            </a:endParaRPr>
          </a:p>
        </p:txBody>
      </p:sp>
      <p:sp>
        <p:nvSpPr>
          <p:cNvPr id="37" name="TextBox 36"/>
          <p:cNvSpPr txBox="1"/>
          <p:nvPr/>
        </p:nvSpPr>
        <p:spPr>
          <a:xfrm>
            <a:off x="5758914" y="5486124"/>
            <a:ext cx="2257319" cy="400110"/>
          </a:xfrm>
          <a:prstGeom prst="rect">
            <a:avLst/>
          </a:prstGeom>
          <a:noFill/>
        </p:spPr>
        <p:txBody>
          <a:bodyPr wrap="square" rtlCol="0">
            <a:spAutoFit/>
          </a:bodyPr>
          <a:lstStyle/>
          <a:p>
            <a:pPr algn="ctr"/>
            <a:r>
              <a:rPr lang="en-US" altLang="zh-HK" sz="2000" dirty="0">
                <a:solidFill>
                  <a:srgbClr val="91847F"/>
                </a:solidFill>
              </a:rPr>
              <a:t>Good one</a:t>
            </a:r>
            <a:endParaRPr lang="zh-HK" altLang="en-US" sz="2000" dirty="0">
              <a:solidFill>
                <a:srgbClr val="91847F"/>
              </a:solidFill>
            </a:endParaRPr>
          </a:p>
        </p:txBody>
      </p:sp>
      <p:sp>
        <p:nvSpPr>
          <p:cNvPr id="38" name="TextBox 37"/>
          <p:cNvSpPr txBox="1"/>
          <p:nvPr/>
        </p:nvSpPr>
        <p:spPr>
          <a:xfrm>
            <a:off x="1989901" y="4686549"/>
            <a:ext cx="1850098" cy="1446550"/>
          </a:xfrm>
          <a:prstGeom prst="rect">
            <a:avLst/>
          </a:prstGeom>
          <a:noFill/>
        </p:spPr>
        <p:txBody>
          <a:bodyPr wrap="square" rtlCol="0">
            <a:spAutoFit/>
          </a:bodyPr>
          <a:lstStyle/>
          <a:p>
            <a:r>
              <a:rPr lang="en-US" altLang="zh-HK" sz="8800" dirty="0">
                <a:solidFill>
                  <a:srgbClr val="E60000"/>
                </a:solidFill>
                <a:sym typeface="Wingdings" panose="05000000000000000000" pitchFamily="2" charset="2"/>
              </a:rPr>
              <a:t></a:t>
            </a:r>
            <a:endParaRPr lang="zh-HK" altLang="en-US" sz="8800" dirty="0">
              <a:solidFill>
                <a:srgbClr val="E60000"/>
              </a:solidFill>
            </a:endParaRPr>
          </a:p>
        </p:txBody>
      </p:sp>
      <p:sp>
        <p:nvSpPr>
          <p:cNvPr id="40" name="TextBox 39"/>
          <p:cNvSpPr txBox="1"/>
          <p:nvPr/>
        </p:nvSpPr>
        <p:spPr>
          <a:xfrm>
            <a:off x="7104695" y="4582783"/>
            <a:ext cx="1850098" cy="1446550"/>
          </a:xfrm>
          <a:prstGeom prst="rect">
            <a:avLst/>
          </a:prstGeom>
          <a:noFill/>
        </p:spPr>
        <p:txBody>
          <a:bodyPr wrap="square" rtlCol="0">
            <a:spAutoFit/>
          </a:bodyPr>
          <a:lstStyle/>
          <a:p>
            <a:r>
              <a:rPr lang="en-US" altLang="zh-HK" sz="8800" dirty="0">
                <a:solidFill>
                  <a:srgbClr val="8CC63F"/>
                </a:solidFill>
                <a:sym typeface="Wingdings" panose="05000000000000000000" pitchFamily="2" charset="2"/>
              </a:rPr>
              <a:t></a:t>
            </a:r>
            <a:endParaRPr lang="zh-HK" altLang="en-US" sz="8800" dirty="0">
              <a:solidFill>
                <a:srgbClr val="8CC63F"/>
              </a:solidFill>
            </a:endParaRPr>
          </a:p>
        </p:txBody>
      </p:sp>
      <p:sp>
        <p:nvSpPr>
          <p:cNvPr id="41" name="TextBox 40"/>
          <p:cNvSpPr txBox="1"/>
          <p:nvPr/>
        </p:nvSpPr>
        <p:spPr>
          <a:xfrm>
            <a:off x="4677409" y="4682670"/>
            <a:ext cx="1850098" cy="1446550"/>
          </a:xfrm>
          <a:prstGeom prst="rect">
            <a:avLst/>
          </a:prstGeom>
          <a:noFill/>
        </p:spPr>
        <p:txBody>
          <a:bodyPr wrap="square" rtlCol="0">
            <a:spAutoFit/>
          </a:bodyPr>
          <a:lstStyle/>
          <a:p>
            <a:r>
              <a:rPr lang="en-US" altLang="zh-HK" sz="8800" dirty="0">
                <a:solidFill>
                  <a:srgbClr val="E60000"/>
                </a:solidFill>
                <a:sym typeface="Wingdings" panose="05000000000000000000" pitchFamily="2" charset="2"/>
              </a:rPr>
              <a:t></a:t>
            </a:r>
            <a:endParaRPr lang="zh-HK" altLang="en-US" sz="8800" dirty="0">
              <a:solidFill>
                <a:srgbClr val="E60000"/>
              </a:solidFill>
            </a:endParaRPr>
          </a:p>
        </p:txBody>
      </p:sp>
    </p:spTree>
    <p:extLst>
      <p:ext uri="{BB962C8B-B14F-4D97-AF65-F5344CB8AC3E}">
        <p14:creationId xmlns:p14="http://schemas.microsoft.com/office/powerpoint/2010/main" val="170483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par>
                                <p:cTn id="7" presetID="10" presetClass="entr" presetSubtype="0" fill="hold" nodeType="withEffect">
                                  <p:stCondLst>
                                    <p:cond delay="4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250"/>
                                        <p:tgtEl>
                                          <p:spTgt spid="6"/>
                                        </p:tgtEl>
                                      </p:cBhvr>
                                    </p:animEffect>
                                  </p:childTnLst>
                                </p:cTn>
                              </p:par>
                              <p:par>
                                <p:cTn id="10" presetID="10" presetClass="entr" presetSubtype="0" fill="hold" nodeType="withEffect">
                                  <p:stCondLst>
                                    <p:cond delay="5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 presetClass="exit" presetSubtype="0" fill="hold" nodeType="withEffect">
                                  <p:stCondLst>
                                    <p:cond delay="5000"/>
                                  </p:stCondLst>
                                  <p:childTnLst>
                                    <p:set>
                                      <p:cBhvr>
                                        <p:cTn id="14" dur="1" fill="hold">
                                          <p:stCondLst>
                                            <p:cond delay="0"/>
                                          </p:stCondLst>
                                        </p:cTn>
                                        <p:tgtEl>
                                          <p:spTgt spid="4"/>
                                        </p:tgtEl>
                                        <p:attrNameLst>
                                          <p:attrName>style.visibility</p:attrName>
                                        </p:attrNameLst>
                                      </p:cBhvr>
                                      <p:to>
                                        <p:strVal val="hidden"/>
                                      </p:to>
                                    </p:set>
                                    <p:cmd type="call" cmd="stop">
                                      <p:cBhvr>
                                        <p:cTn id="15" dur="1">
                                          <p:stCondLst>
                                            <p:cond delay="0"/>
                                          </p:stCondLst>
                                        </p:cTn>
                                        <p:tgtEl>
                                          <p:spTgt spid="4"/>
                                        </p:tgtEl>
                                      </p:cBhvr>
                                    </p:cmd>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Effect transition="in" filter="fade">
                                      <p:cBhvr>
                                        <p:cTn id="30" dur="500"/>
                                        <p:tgtEl>
                                          <p:spTgt spid="2">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Effect transition="in" filter="fade">
                                      <p:cBhvr>
                                        <p:cTn id="33" dur="500"/>
                                        <p:tgtEl>
                                          <p:spTgt spid="2">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fade">
                                      <p:cBhvr>
                                        <p:cTn id="36" dur="500"/>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par>
                                <p:cTn id="45" presetID="42" presetClass="path" presetSubtype="0" accel="50000" decel="50000" fill="hold" nodeType="withEffect">
                                  <p:stCondLst>
                                    <p:cond delay="0"/>
                                  </p:stCondLst>
                                  <p:childTnLst>
                                    <p:animMotion origin="layout" path="M -4.72222E-6 -2.22222E-6 L -0.04704 0.07871 " pathEditMode="relative" rAng="0" ptsTypes="AA">
                                      <p:cBhvr>
                                        <p:cTn id="46" dur="750" spd="-100000" fill="hold"/>
                                        <p:tgtEl>
                                          <p:spTgt spid="11"/>
                                        </p:tgtEl>
                                        <p:attrNameLst>
                                          <p:attrName>ppt_x</p:attrName>
                                          <p:attrName>ppt_y</p:attrName>
                                        </p:attrNameLst>
                                      </p:cBhvr>
                                      <p:rCtr x="-2361" y="3935"/>
                                    </p:animMotion>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250"/>
                                        <p:tgtEl>
                                          <p:spTgt spid="3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25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25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250"/>
                                        <p:tgtEl>
                                          <p:spTgt spid="22"/>
                                        </p:tgtEl>
                                      </p:cBhvr>
                                    </p:animEffect>
                                  </p:childTnLst>
                                </p:cTn>
                              </p:par>
                              <p:par>
                                <p:cTn id="62" presetID="42" presetClass="path" presetSubtype="0" accel="50000" decel="50000" fill="hold" nodeType="withEffect">
                                  <p:stCondLst>
                                    <p:cond delay="0"/>
                                  </p:stCondLst>
                                  <p:childTnLst>
                                    <p:animMotion origin="layout" path="M -4.16667E-6 -7.40741E-7 L 0.00157 0.10787 " pathEditMode="relative" rAng="0" ptsTypes="AA">
                                      <p:cBhvr>
                                        <p:cTn id="63" dur="750" spd="-100000" fill="hold"/>
                                        <p:tgtEl>
                                          <p:spTgt spid="22"/>
                                        </p:tgtEl>
                                        <p:attrNameLst>
                                          <p:attrName>ppt_x</p:attrName>
                                          <p:attrName>ppt_y</p:attrName>
                                        </p:attrNameLst>
                                      </p:cBhvr>
                                      <p:rCtr x="69" y="5394"/>
                                    </p:animMotion>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250"/>
                                        <p:tgtEl>
                                          <p:spTgt spid="3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250"/>
                                        <p:tgtEl>
                                          <p:spTgt spid="41"/>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250"/>
                                        <p:tgtEl>
                                          <p:spTgt spid="30"/>
                                        </p:tgtEl>
                                      </p:cBhvr>
                                    </p:animEffect>
                                  </p:childTnLst>
                                </p:cTn>
                              </p:par>
                              <p:par>
                                <p:cTn id="75" presetID="10"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50"/>
                                        <p:tgtEl>
                                          <p:spTgt spid="29"/>
                                        </p:tgtEl>
                                      </p:cBhvr>
                                    </p:animEffect>
                                  </p:childTnLst>
                                </p:cTn>
                              </p:par>
                              <p:par>
                                <p:cTn id="78" presetID="42" presetClass="path" presetSubtype="0" accel="50000" decel="50000" fill="hold" nodeType="withEffect">
                                  <p:stCondLst>
                                    <p:cond delay="0"/>
                                  </p:stCondLst>
                                  <p:childTnLst>
                                    <p:animMotion origin="layout" path="M -4.72222E-6 -3.7037E-6 L -0.08732 -0.02963 " pathEditMode="relative" rAng="0" ptsTypes="AA">
                                      <p:cBhvr>
                                        <p:cTn id="79" dur="750" spd="-100000" fill="hold"/>
                                        <p:tgtEl>
                                          <p:spTgt spid="29"/>
                                        </p:tgtEl>
                                        <p:attrNameLst>
                                          <p:attrName>ppt_x</p:attrName>
                                          <p:attrName>ppt_y</p:attrName>
                                        </p:attrNameLst>
                                      </p:cBhvr>
                                      <p:rCtr x="-4375" y="-1481"/>
                                    </p:animMotion>
                                  </p:childTnLst>
                                </p:cTn>
                              </p:par>
                            </p:childTnLst>
                          </p:cTn>
                        </p:par>
                        <p:par>
                          <p:cTn id="80" fill="hold">
                            <p:stCondLst>
                              <p:cond delay="1750"/>
                            </p:stCondLst>
                            <p:childTnLst>
                              <p:par>
                                <p:cTn id="81" presetID="10"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250"/>
                                        <p:tgtEl>
                                          <p:spTgt spid="3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7" fill="hold" display="0">
                  <p:stCondLst>
                    <p:cond delay="indefinite"/>
                  </p:stCondLst>
                </p:cTn>
                <p:tgtEl>
                  <p:spTgt spid="4"/>
                </p:tgtEl>
              </p:cMediaNode>
            </p:video>
          </p:childTnLst>
        </p:cTn>
      </p:par>
    </p:tnLst>
    <p:bldLst>
      <p:bldP spid="7" grpId="0" animBg="1"/>
      <p:bldP spid="35" grpId="0"/>
      <p:bldP spid="36" grpId="0"/>
      <p:bldP spid="37" grpId="0"/>
      <p:bldP spid="38" grpId="0"/>
      <p:bldP spid="40"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13 participants</a:t>
            </a:r>
          </a:p>
          <a:p>
            <a:r>
              <a:rPr lang="en-US" dirty="0"/>
              <a:t>Score: 1 (Worst) to 6 (Best)</a:t>
            </a:r>
          </a:p>
          <a:p>
            <a:r>
              <a:rPr lang="en-US" dirty="0"/>
              <a:t>Higher is better</a:t>
            </a:r>
          </a:p>
        </p:txBody>
      </p:sp>
      <p:sp>
        <p:nvSpPr>
          <p:cNvPr id="3" name="Title 2"/>
          <p:cNvSpPr>
            <a:spLocks noGrp="1"/>
          </p:cNvSpPr>
          <p:nvPr>
            <p:ph type="title"/>
          </p:nvPr>
        </p:nvSpPr>
        <p:spPr/>
        <p:txBody>
          <a:bodyPr/>
          <a:lstStyle/>
          <a:p>
            <a:r>
              <a:rPr lang="en-US" dirty="0"/>
              <a:t>User Study</a:t>
            </a:r>
          </a:p>
        </p:txBody>
      </p:sp>
      <p:pic>
        <p:nvPicPr>
          <p:cNvPr id="2051"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94" y="3731905"/>
            <a:ext cx="8237538" cy="196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9F58998E-2429-314E-B86C-A079AABAA7E0}" type="slidenum">
              <a:rPr lang="en-US" smtClean="0"/>
              <a:t>40</a:t>
            </a:fld>
            <a:endParaRPr lang="en-US"/>
          </a:p>
        </p:txBody>
      </p:sp>
    </p:spTree>
    <p:extLst>
      <p:ext uri="{BB962C8B-B14F-4D97-AF65-F5344CB8AC3E}">
        <p14:creationId xmlns:p14="http://schemas.microsoft.com/office/powerpoint/2010/main" val="2129020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8814" y="1520571"/>
            <a:ext cx="4227935" cy="4740529"/>
          </a:xfrm>
        </p:spPr>
        <p:txBody>
          <a:bodyPr/>
          <a:lstStyle/>
          <a:p>
            <a:r>
              <a:rPr lang="en-US" dirty="0"/>
              <a:t>Canvas as seed</a:t>
            </a:r>
          </a:p>
          <a:p>
            <a:r>
              <a:rPr lang="en-US" dirty="0"/>
              <a:t>Docking inward</a:t>
            </a:r>
          </a:p>
        </p:txBody>
      </p:sp>
      <p:sp>
        <p:nvSpPr>
          <p:cNvPr id="3" name="Title 2"/>
          <p:cNvSpPr>
            <a:spLocks noGrp="1"/>
          </p:cNvSpPr>
          <p:nvPr>
            <p:ph type="title"/>
          </p:nvPr>
        </p:nvSpPr>
        <p:spPr/>
        <p:txBody>
          <a:bodyPr/>
          <a:lstStyle/>
          <a:p>
            <a:r>
              <a:rPr lang="en-US" dirty="0"/>
              <a:t>Filling within Canvas</a:t>
            </a:r>
          </a:p>
        </p:txBody>
      </p:sp>
      <p:pic>
        <p:nvPicPr>
          <p:cNvPr id="4" name="Picture 3"/>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blip>
          <a:stretch>
            <a:fillRect/>
          </a:stretch>
        </p:blipFill>
        <p:spPr>
          <a:xfrm>
            <a:off x="3413343" y="684048"/>
            <a:ext cx="5730657" cy="5730657"/>
          </a:xfrm>
          <a:prstGeom prst="rect">
            <a:avLst/>
          </a:prstGeom>
        </p:spPr>
      </p:pic>
      <p:sp>
        <p:nvSpPr>
          <p:cNvPr id="5" name="TextBox 4"/>
          <p:cNvSpPr txBox="1"/>
          <p:nvPr/>
        </p:nvSpPr>
        <p:spPr>
          <a:xfrm>
            <a:off x="5753100" y="5252254"/>
            <a:ext cx="1866900" cy="369332"/>
          </a:xfrm>
          <a:prstGeom prst="rect">
            <a:avLst/>
          </a:prstGeom>
          <a:noFill/>
        </p:spPr>
        <p:txBody>
          <a:bodyPr wrap="square" rtlCol="0">
            <a:spAutoFit/>
          </a:bodyPr>
          <a:lstStyle/>
          <a:p>
            <a:r>
              <a:rPr lang="en-US" dirty="0"/>
              <a:t>2D canvas</a:t>
            </a:r>
          </a:p>
        </p:txBody>
      </p:sp>
      <p:pic>
        <p:nvPicPr>
          <p:cNvPr id="7" name="Picture 6"/>
          <p:cNvPicPr>
            <a:picLocks noChangeAspect="1"/>
          </p:cNvPicPr>
          <p:nvPr/>
        </p:nvPicPr>
        <p:blipFill rotWithShape="1">
          <a:blip r:embed="rId4">
            <a:clrChange>
              <a:clrFrom>
                <a:srgbClr val="FFFFFF"/>
              </a:clrFrom>
              <a:clrTo>
                <a:srgbClr val="FFFFFF">
                  <a:alpha val="0"/>
                </a:srgbClr>
              </a:clrTo>
            </a:clrChange>
          </a:blip>
          <a:srcRect l="14779" t="29650" r="12792" b="25522"/>
          <a:stretch/>
        </p:blipFill>
        <p:spPr>
          <a:xfrm rot="5400000">
            <a:off x="4319808" y="3518146"/>
            <a:ext cx="1401024" cy="867140"/>
          </a:xfrm>
          <a:prstGeom prst="rect">
            <a:avLst/>
          </a:prstGeom>
          <a:ln>
            <a:noFill/>
          </a:ln>
        </p:spPr>
      </p:pic>
      <p:sp>
        <p:nvSpPr>
          <p:cNvPr id="6" name="Slide Number Placeholder 5"/>
          <p:cNvSpPr>
            <a:spLocks noGrp="1"/>
          </p:cNvSpPr>
          <p:nvPr>
            <p:ph type="sldNum" sz="quarter" idx="4"/>
          </p:nvPr>
        </p:nvSpPr>
        <p:spPr/>
        <p:txBody>
          <a:bodyPr/>
          <a:lstStyle/>
          <a:p>
            <a:fld id="{9F58998E-2429-314E-B86C-A079AABAA7E0}" type="slidenum">
              <a:rPr lang="en-US" smtClean="0"/>
              <a:t>41</a:t>
            </a:fld>
            <a:endParaRPr lang="en-US"/>
          </a:p>
        </p:txBody>
      </p:sp>
    </p:spTree>
    <p:extLst>
      <p:ext uri="{BB962C8B-B14F-4D97-AF65-F5344CB8AC3E}">
        <p14:creationId xmlns:p14="http://schemas.microsoft.com/office/powerpoint/2010/main" val="3171903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Fill-in a Canvas</a:t>
            </a:r>
          </a:p>
        </p:txBody>
      </p:sp>
      <p:sp>
        <p:nvSpPr>
          <p:cNvPr id="4" name="Slide Number Placeholder 3"/>
          <p:cNvSpPr>
            <a:spLocks noGrp="1"/>
          </p:cNvSpPr>
          <p:nvPr>
            <p:ph type="sldNum" sz="quarter" idx="4"/>
          </p:nvPr>
        </p:nvSpPr>
        <p:spPr/>
        <p:txBody>
          <a:bodyPr/>
          <a:lstStyle/>
          <a:p>
            <a:fld id="{9F58998E-2429-314E-B86C-A079AABAA7E0}" type="slidenum">
              <a:rPr lang="en-US" smtClean="0"/>
              <a:t>42</a:t>
            </a:fld>
            <a:endParaRPr lang="en-US"/>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4422182" y="1512481"/>
            <a:ext cx="4844647" cy="4246873"/>
          </a:xfrm>
          <a:prstGeom prst="rect">
            <a:avLst/>
          </a:prstGeom>
        </p:spPr>
      </p:pic>
      <p:pic>
        <p:nvPicPr>
          <p:cNvPr id="6" name="Picture 2" descr="C:\Users\Kin\Desktop\未命名.png"/>
          <p:cNvPicPr>
            <a:picLocks noChangeAspect="1" noChangeArrowheads="1"/>
          </p:cNvPicPr>
          <p:nvPr/>
        </p:nvPicPr>
        <p:blipFill>
          <a:blip r:embed="rId3" cstate="print">
            <a:clrChange>
              <a:clrFrom>
                <a:srgbClr val="101010"/>
              </a:clrFrom>
              <a:clrTo>
                <a:srgbClr val="101010">
                  <a:alpha val="0"/>
                </a:srgbClr>
              </a:clrTo>
            </a:clrChange>
            <a:extLst>
              <a:ext uri="{28A0092B-C50C-407E-A947-70E740481C1C}">
                <a14:useLocalDpi xmlns:a14="http://schemas.microsoft.com/office/drawing/2010/main"/>
              </a:ext>
            </a:extLst>
          </a:blip>
          <a:srcRect/>
          <a:stretch>
            <a:fillRect/>
          </a:stretch>
        </p:blipFill>
        <p:spPr bwMode="auto">
          <a:xfrm>
            <a:off x="-1711866" y="1261232"/>
            <a:ext cx="8474429" cy="476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768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HK" dirty="0"/>
              <a:t>The similarity from distance field</a:t>
            </a:r>
            <a:endParaRPr lang="zh-HK" altLang="en-US" dirty="0"/>
          </a:p>
        </p:txBody>
      </p:sp>
      <p:sp>
        <p:nvSpPr>
          <p:cNvPr id="2" name="Title 1"/>
          <p:cNvSpPr>
            <a:spLocks noGrp="1"/>
          </p:cNvSpPr>
          <p:nvPr>
            <p:ph type="title"/>
          </p:nvPr>
        </p:nvSpPr>
        <p:spPr/>
        <p:txBody>
          <a:bodyPr/>
          <a:lstStyle/>
          <a:p>
            <a:r>
              <a:rPr lang="en-US" altLang="zh-HK" dirty="0"/>
              <a:t>PAD Matching Results</a:t>
            </a:r>
            <a:endParaRPr lang="zh-HK" altLang="en-US" dirty="0"/>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9923" y="2628236"/>
            <a:ext cx="7886700" cy="1887916"/>
          </a:xfrm>
          <a:prstGeom prst="rect">
            <a:avLst/>
          </a:prstGeom>
        </p:spPr>
      </p:pic>
      <p:sp>
        <p:nvSpPr>
          <p:cNvPr id="8" name="TextBox 7"/>
          <p:cNvSpPr txBox="1"/>
          <p:nvPr/>
        </p:nvSpPr>
        <p:spPr>
          <a:xfrm>
            <a:off x="769852" y="4751836"/>
            <a:ext cx="1726605" cy="400110"/>
          </a:xfrm>
          <a:prstGeom prst="rect">
            <a:avLst/>
          </a:prstGeom>
          <a:noFill/>
        </p:spPr>
        <p:txBody>
          <a:bodyPr wrap="square" rtlCol="0">
            <a:spAutoFit/>
          </a:bodyPr>
          <a:lstStyle/>
          <a:p>
            <a:r>
              <a:rPr lang="en-US" altLang="zh-HK" sz="2000" dirty="0">
                <a:solidFill>
                  <a:srgbClr val="91847F"/>
                </a:solidFill>
              </a:rPr>
              <a:t>Perfect match</a:t>
            </a:r>
            <a:endParaRPr lang="zh-HK" altLang="en-US" sz="2000" dirty="0">
              <a:solidFill>
                <a:srgbClr val="91847F"/>
              </a:solidFill>
            </a:endParaRPr>
          </a:p>
        </p:txBody>
      </p:sp>
      <p:sp>
        <p:nvSpPr>
          <p:cNvPr id="9" name="TextBox 8"/>
          <p:cNvSpPr txBox="1"/>
          <p:nvPr/>
        </p:nvSpPr>
        <p:spPr>
          <a:xfrm>
            <a:off x="6781800" y="4750454"/>
            <a:ext cx="2027153" cy="400110"/>
          </a:xfrm>
          <a:prstGeom prst="rect">
            <a:avLst/>
          </a:prstGeom>
          <a:noFill/>
        </p:spPr>
        <p:txBody>
          <a:bodyPr wrap="square" rtlCol="0">
            <a:spAutoFit/>
          </a:bodyPr>
          <a:lstStyle/>
          <a:p>
            <a:r>
              <a:rPr lang="en-US" altLang="zh-HK" sz="2000" dirty="0">
                <a:solidFill>
                  <a:srgbClr val="91847F"/>
                </a:solidFill>
              </a:rPr>
              <a:t>Poorly-matching</a:t>
            </a:r>
            <a:endParaRPr lang="zh-HK" altLang="en-US" sz="2000" dirty="0">
              <a:solidFill>
                <a:srgbClr val="91847F"/>
              </a:solidFill>
            </a:endParaRPr>
          </a:p>
        </p:txBody>
      </p:sp>
      <p:cxnSp>
        <p:nvCxnSpPr>
          <p:cNvPr id="11" name="Straight Arrow Connector 10"/>
          <p:cNvCxnSpPr/>
          <p:nvPr/>
        </p:nvCxnSpPr>
        <p:spPr>
          <a:xfrm>
            <a:off x="628650" y="4716179"/>
            <a:ext cx="7886700" cy="0"/>
          </a:xfrm>
          <a:prstGeom prst="straightConnector1">
            <a:avLst/>
          </a:prstGeom>
          <a:ln w="50800">
            <a:solidFill>
              <a:srgbClr val="91847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p:txBody>
          <a:bodyPr/>
          <a:lstStyle/>
          <a:p>
            <a:fld id="{9F58998E-2429-314E-B86C-A079AABAA7E0}" type="slidenum">
              <a:rPr lang="en-US" smtClean="0"/>
              <a:t>43</a:t>
            </a:fld>
            <a:endParaRPr lang="en-US"/>
          </a:p>
        </p:txBody>
      </p:sp>
    </p:spTree>
    <p:extLst>
      <p:ext uri="{BB962C8B-B14F-4D97-AF65-F5344CB8AC3E}">
        <p14:creationId xmlns:p14="http://schemas.microsoft.com/office/powerpoint/2010/main" val="253911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dirty="0"/>
              <a:t>Longer matching is preferred</a:t>
            </a:r>
          </a:p>
          <a:p>
            <a:r>
              <a:rPr lang="en-US" altLang="zh-HK" dirty="0"/>
              <a:t>Distance field to measure the matched arclength</a:t>
            </a:r>
          </a:p>
          <a:p>
            <a:endParaRPr lang="en-US" sz="4000" dirty="0"/>
          </a:p>
          <a:p>
            <a:endParaRPr lang="en-US" sz="4000" dirty="0"/>
          </a:p>
        </p:txBody>
      </p:sp>
      <p:sp>
        <p:nvSpPr>
          <p:cNvPr id="2" name="Title 1"/>
          <p:cNvSpPr>
            <a:spLocks noGrp="1"/>
          </p:cNvSpPr>
          <p:nvPr>
            <p:ph type="title"/>
          </p:nvPr>
        </p:nvSpPr>
        <p:spPr/>
        <p:txBody>
          <a:bodyPr/>
          <a:lstStyle/>
          <a:p>
            <a:r>
              <a:rPr lang="en-US" dirty="0"/>
              <a:t>Further Evaluation</a:t>
            </a:r>
          </a:p>
        </p:txBody>
      </p:sp>
      <p:sp>
        <p:nvSpPr>
          <p:cNvPr id="4" name="Slide Number Placeholder 3"/>
          <p:cNvSpPr>
            <a:spLocks noGrp="1"/>
          </p:cNvSpPr>
          <p:nvPr>
            <p:ph type="sldNum" sz="quarter" idx="4"/>
          </p:nvPr>
        </p:nvSpPr>
        <p:spPr/>
        <p:txBody>
          <a:bodyPr/>
          <a:lstStyle/>
          <a:p>
            <a:fld id="{9F58998E-2429-314E-B86C-A079AABAA7E0}" type="slidenum">
              <a:rPr lang="en-US" smtClean="0"/>
              <a:t>44</a:t>
            </a:fld>
            <a:endParaRPr lang="en-US"/>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rot="2700000">
            <a:off x="2813324" y="3430467"/>
            <a:ext cx="3180672" cy="2899143"/>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rot="2558632">
            <a:off x="1969385" y="2608593"/>
            <a:ext cx="2032911" cy="2706573"/>
          </a:xfrm>
          <a:prstGeom prst="rect">
            <a:avLst/>
          </a:prstGeom>
        </p:spPr>
      </p:pic>
    </p:spTree>
    <p:extLst>
      <p:ext uri="{BB962C8B-B14F-4D97-AF65-F5344CB8AC3E}">
        <p14:creationId xmlns:p14="http://schemas.microsoft.com/office/powerpoint/2010/main" val="3081207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0"/>
              </p:nvPr>
            </p:nvSpPr>
            <p:spPr>
              <a:xfrm>
                <a:off x="358814" y="2400300"/>
                <a:ext cx="8468919" cy="3590158"/>
              </a:xfrm>
            </p:spPr>
            <p:txBody>
              <a:bodyPr/>
              <a:lstStyle/>
              <a:p>
                <a:r>
                  <a:rPr lang="en-US" altLang="zh-HK" dirty="0"/>
                  <a:t>L : Matching length</a:t>
                </a:r>
              </a:p>
              <a:p>
                <a:r>
                  <a:rPr lang="en-US" altLang="zh-HK" dirty="0"/>
                  <a:t>O : Area of overlap</a:t>
                </a:r>
              </a:p>
              <a:p>
                <a:r>
                  <a:rPr lang="en-US" altLang="zh-HK" dirty="0"/>
                  <a:t>G : Area of gap</a:t>
                </a:r>
              </a:p>
              <a:p>
                <a14:m>
                  <m:oMath xmlns:m="http://schemas.openxmlformats.org/officeDocument/2006/math">
                    <m:r>
                      <a:rPr lang="zh-HK" altLang="en-US" i="1" smtClean="0">
                        <a:latin typeface="Cambria Math" panose="02040503050406030204" pitchFamily="18" charset="0"/>
                      </a:rPr>
                      <m:t>𝜔</m:t>
                    </m:r>
                    <m:r>
                      <a:rPr lang="en-US" altLang="zh-HK" b="0" i="1" smtClean="0">
                        <a:latin typeface="Cambria Math" panose="02040503050406030204" pitchFamily="18" charset="0"/>
                      </a:rPr>
                      <m:t> </m:t>
                    </m:r>
                  </m:oMath>
                </a14:m>
                <a:r>
                  <a:rPr lang="en-US" altLang="zh-HK" dirty="0"/>
                  <a:t>: Weightings</a:t>
                </a:r>
              </a:p>
              <a:p>
                <a:endParaRPr lang="zh-HK" alt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0"/>
              </p:nvPr>
            </p:nvSpPr>
            <p:spPr>
              <a:xfrm>
                <a:off x="358814" y="2400300"/>
                <a:ext cx="8468919" cy="3590158"/>
              </a:xfrm>
              <a:blipFill>
                <a:blip r:embed="rId2"/>
                <a:stretch>
                  <a:fillRect l="-1656" t="-2207"/>
                </a:stretch>
              </a:blipFill>
            </p:spPr>
            <p:txBody>
              <a:bodyPr/>
              <a:lstStyle/>
              <a:p>
                <a:r>
                  <a:rPr lang="zh-HK" altLang="en-US">
                    <a:noFill/>
                  </a:rPr>
                  <a:t> </a:t>
                </a:r>
              </a:p>
            </p:txBody>
          </p:sp>
        </mc:Fallback>
      </mc:AlternateContent>
      <p:sp>
        <p:nvSpPr>
          <p:cNvPr id="3" name="Title 2"/>
          <p:cNvSpPr>
            <a:spLocks noGrp="1"/>
          </p:cNvSpPr>
          <p:nvPr>
            <p:ph type="title"/>
          </p:nvPr>
        </p:nvSpPr>
        <p:spPr/>
        <p:txBody>
          <a:bodyPr/>
          <a:lstStyle/>
          <a:p>
            <a:r>
              <a:rPr lang="en-US" altLang="zh-HK" dirty="0"/>
              <a:t>Objective Function</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45</a:t>
            </a:fld>
            <a:endParaRPr lang="en-US"/>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421573" y="1124607"/>
            <a:ext cx="4343400" cy="1069974"/>
          </a:xfrm>
          <a:prstGeom prst="rect">
            <a:avLst/>
          </a:prstGeom>
        </p:spPr>
      </p:pic>
    </p:spTree>
    <p:extLst>
      <p:ext uri="{BB962C8B-B14F-4D97-AF65-F5344CB8AC3E}">
        <p14:creationId xmlns:p14="http://schemas.microsoft.com/office/powerpoint/2010/main" val="3596849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zh-HK" dirty="0"/>
              <a:t>Stop Manually</a:t>
            </a:r>
          </a:p>
          <a:p>
            <a:r>
              <a:rPr lang="en-US" altLang="zh-HK" dirty="0"/>
              <a:t>Number of iterations</a:t>
            </a:r>
          </a:p>
          <a:p>
            <a:r>
              <a:rPr lang="en-US" altLang="zh-HK" dirty="0"/>
              <a:t>Filling Rating</a:t>
            </a:r>
          </a:p>
          <a:p>
            <a:r>
              <a:rPr lang="en-US" altLang="zh-HK" dirty="0"/>
              <a:t>Size of collage</a:t>
            </a:r>
          </a:p>
          <a:p>
            <a:r>
              <a:rPr lang="en-US" altLang="zh-HK" dirty="0"/>
              <a:t>etc.</a:t>
            </a:r>
          </a:p>
          <a:p>
            <a:endParaRPr lang="zh-HK" altLang="en-US" dirty="0"/>
          </a:p>
        </p:txBody>
      </p:sp>
      <p:sp>
        <p:nvSpPr>
          <p:cNvPr id="3" name="Title 2"/>
          <p:cNvSpPr>
            <a:spLocks noGrp="1"/>
          </p:cNvSpPr>
          <p:nvPr>
            <p:ph type="title"/>
          </p:nvPr>
        </p:nvSpPr>
        <p:spPr/>
        <p:txBody>
          <a:bodyPr/>
          <a:lstStyle/>
          <a:p>
            <a:r>
              <a:rPr lang="en-US" altLang="zh-HK" dirty="0"/>
              <a:t>Ending Criterial </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46</a:t>
            </a:fld>
            <a:endParaRPr lang="en-US"/>
          </a:p>
        </p:txBody>
      </p:sp>
    </p:spTree>
    <p:extLst>
      <p:ext uri="{BB962C8B-B14F-4D97-AF65-F5344CB8AC3E}">
        <p14:creationId xmlns:p14="http://schemas.microsoft.com/office/powerpoint/2010/main" val="2537184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HK" dirty="0"/>
              <a:t>Optional Deformation Step</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47</a:t>
            </a:fld>
            <a:endParaRPr lang="en-US"/>
          </a:p>
        </p:txBody>
      </p:sp>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0" y="1137389"/>
            <a:ext cx="2884488" cy="2017904"/>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1011494" y="3505739"/>
            <a:ext cx="1873268" cy="2261794"/>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5940425" y="959487"/>
            <a:ext cx="2773362" cy="2373707"/>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3439105" y="3519657"/>
            <a:ext cx="1859390" cy="2261794"/>
          </a:xfrm>
          <a:prstGeom prst="rect">
            <a:avLst/>
          </a:prstGeom>
        </p:spPr>
      </p:pic>
      <p:sp>
        <p:nvSpPr>
          <p:cNvPr id="15" name="Arrow: Right 14"/>
          <p:cNvSpPr/>
          <p:nvPr/>
        </p:nvSpPr>
        <p:spPr>
          <a:xfrm>
            <a:off x="3045038" y="4512970"/>
            <a:ext cx="266700" cy="275168"/>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6" name="Arrow: Right 15"/>
          <p:cNvSpPr/>
          <p:nvPr/>
        </p:nvSpPr>
        <p:spPr>
          <a:xfrm>
            <a:off x="5511800" y="4513867"/>
            <a:ext cx="266700" cy="275168"/>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pic>
        <p:nvPicPr>
          <p:cNvPr id="17" name="Picture 16"/>
          <p:cNvPicPr>
            <a:picLocks noChangeAspect="1"/>
          </p:cNvPicPr>
          <p:nvPr/>
        </p:nvPicPr>
        <p:blipFill>
          <a:blip r:embed="rId7"/>
          <a:stretch>
            <a:fillRect/>
          </a:stretch>
        </p:blipFill>
        <p:spPr>
          <a:xfrm>
            <a:off x="6028043" y="3519657"/>
            <a:ext cx="1845958" cy="2241518"/>
          </a:xfrm>
          <a:prstGeom prst="rect">
            <a:avLst/>
          </a:prstGeom>
        </p:spPr>
      </p:pic>
      <p:sp>
        <p:nvSpPr>
          <p:cNvPr id="18" name="TextBox 17"/>
          <p:cNvSpPr txBox="1"/>
          <p:nvPr/>
        </p:nvSpPr>
        <p:spPr>
          <a:xfrm>
            <a:off x="383596" y="5619947"/>
            <a:ext cx="3225800" cy="523220"/>
          </a:xfrm>
          <a:prstGeom prst="rect">
            <a:avLst/>
          </a:prstGeom>
          <a:noFill/>
        </p:spPr>
        <p:txBody>
          <a:bodyPr wrap="square" rtlCol="0">
            <a:spAutoFit/>
          </a:bodyPr>
          <a:lstStyle/>
          <a:p>
            <a:pPr algn="ctr"/>
            <a:r>
              <a:rPr lang="en-US" altLang="zh-HK" sz="2800" dirty="0">
                <a:solidFill>
                  <a:srgbClr val="91847F"/>
                </a:solidFill>
              </a:rPr>
              <a:t>Empty region</a:t>
            </a:r>
            <a:endParaRPr lang="zh-HK" altLang="en-US" sz="2800" dirty="0">
              <a:solidFill>
                <a:srgbClr val="91847F"/>
              </a:solidFill>
            </a:endParaRPr>
          </a:p>
        </p:txBody>
      </p:sp>
      <p:sp>
        <p:nvSpPr>
          <p:cNvPr id="19" name="TextBox 18"/>
          <p:cNvSpPr txBox="1"/>
          <p:nvPr/>
        </p:nvSpPr>
        <p:spPr>
          <a:xfrm>
            <a:off x="2773653" y="5629631"/>
            <a:ext cx="3225800" cy="523220"/>
          </a:xfrm>
          <a:prstGeom prst="rect">
            <a:avLst/>
          </a:prstGeom>
          <a:noFill/>
        </p:spPr>
        <p:txBody>
          <a:bodyPr wrap="square" rtlCol="0">
            <a:spAutoFit/>
          </a:bodyPr>
          <a:lstStyle/>
          <a:p>
            <a:pPr algn="ctr"/>
            <a:r>
              <a:rPr lang="en-US" altLang="zh-HK" sz="2800" dirty="0" err="1">
                <a:solidFill>
                  <a:srgbClr val="91847F"/>
                </a:solidFill>
              </a:rPr>
              <a:t>Voronoi</a:t>
            </a:r>
            <a:r>
              <a:rPr lang="en-US" altLang="zh-HK" sz="2800" dirty="0">
                <a:solidFill>
                  <a:srgbClr val="91847F"/>
                </a:solidFill>
              </a:rPr>
              <a:t>-diagram</a:t>
            </a:r>
            <a:endParaRPr lang="zh-HK" altLang="en-US" sz="2800" dirty="0">
              <a:solidFill>
                <a:srgbClr val="91847F"/>
              </a:solidFill>
            </a:endParaRPr>
          </a:p>
        </p:txBody>
      </p:sp>
      <p:sp>
        <p:nvSpPr>
          <p:cNvPr id="20" name="TextBox 19"/>
          <p:cNvSpPr txBox="1"/>
          <p:nvPr/>
        </p:nvSpPr>
        <p:spPr>
          <a:xfrm>
            <a:off x="5338122" y="5613257"/>
            <a:ext cx="3225800" cy="523220"/>
          </a:xfrm>
          <a:prstGeom prst="rect">
            <a:avLst/>
          </a:prstGeom>
          <a:noFill/>
        </p:spPr>
        <p:txBody>
          <a:bodyPr wrap="square" rtlCol="0">
            <a:spAutoFit/>
          </a:bodyPr>
          <a:lstStyle/>
          <a:p>
            <a:pPr algn="ctr"/>
            <a:r>
              <a:rPr lang="en-US" altLang="zh-HK" sz="2800" dirty="0">
                <a:solidFill>
                  <a:srgbClr val="91847F"/>
                </a:solidFill>
              </a:rPr>
              <a:t>Image Morphing</a:t>
            </a:r>
            <a:endParaRPr lang="zh-HK" altLang="en-US" sz="2800" dirty="0">
              <a:solidFill>
                <a:srgbClr val="91847F"/>
              </a:solidFill>
            </a:endParaRPr>
          </a:p>
        </p:txBody>
      </p:sp>
      <p:sp>
        <p:nvSpPr>
          <p:cNvPr id="21" name="Arrow: Right 20"/>
          <p:cNvSpPr/>
          <p:nvPr/>
        </p:nvSpPr>
        <p:spPr>
          <a:xfrm rot="3600000">
            <a:off x="1603780" y="3047070"/>
            <a:ext cx="266700" cy="275168"/>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22" name="Arrow: Right 21"/>
          <p:cNvSpPr/>
          <p:nvPr/>
        </p:nvSpPr>
        <p:spPr>
          <a:xfrm rot="18900000">
            <a:off x="6817671" y="3072866"/>
            <a:ext cx="266700" cy="275168"/>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646131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zh-HK" dirty="0"/>
              <a:t>Scale-invariance by global normalization</a:t>
            </a:r>
            <a:endParaRPr lang="zh-HK" altLang="en-US" dirty="0"/>
          </a:p>
        </p:txBody>
      </p:sp>
      <p:sp>
        <p:nvSpPr>
          <p:cNvPr id="3" name="Title 2"/>
          <p:cNvSpPr>
            <a:spLocks noGrp="1"/>
          </p:cNvSpPr>
          <p:nvPr>
            <p:ph type="title"/>
          </p:nvPr>
        </p:nvSpPr>
        <p:spPr/>
        <p:txBody>
          <a:bodyPr/>
          <a:lstStyle/>
          <a:p>
            <a:r>
              <a:rPr lang="en-US" altLang="zh-HK" dirty="0"/>
              <a:t>Existing Shape Descriptor (I)</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48</a:t>
            </a:fld>
            <a:endParaRPr lang="en-US"/>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57046" y="2636090"/>
            <a:ext cx="6807200" cy="3354368"/>
          </a:xfrm>
          <a:prstGeom prst="rect">
            <a:avLst/>
          </a:prstGeom>
        </p:spPr>
      </p:pic>
      <p:cxnSp>
        <p:nvCxnSpPr>
          <p:cNvPr id="7" name="Straight Connector 6"/>
          <p:cNvCxnSpPr/>
          <p:nvPr/>
        </p:nvCxnSpPr>
        <p:spPr>
          <a:xfrm>
            <a:off x="3657600" y="3086100"/>
            <a:ext cx="4152900" cy="0"/>
          </a:xfrm>
          <a:prstGeom prst="line">
            <a:avLst/>
          </a:prstGeom>
          <a:ln w="2857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76637" y="5270500"/>
            <a:ext cx="4152900" cy="0"/>
          </a:xfrm>
          <a:prstGeom prst="line">
            <a:avLst/>
          </a:prstGeom>
          <a:ln w="2857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653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HK" dirty="0"/>
              <a:t>Existing Shape Descriptor (II)</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49</a:t>
            </a:fld>
            <a:endParaRPr lang="en-US"/>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0" y="1124607"/>
            <a:ext cx="9144000" cy="4937921"/>
          </a:xfrm>
          <a:prstGeom prst="rect">
            <a:avLst/>
          </a:prstGeom>
        </p:spPr>
      </p:pic>
    </p:spTree>
    <p:extLst>
      <p:ext uri="{BB962C8B-B14F-4D97-AF65-F5344CB8AC3E}">
        <p14:creationId xmlns:p14="http://schemas.microsoft.com/office/powerpoint/2010/main" val="2128628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602736" y="1520571"/>
            <a:ext cx="4338064" cy="3731683"/>
          </a:xfrm>
        </p:spPr>
        <p:txBody>
          <a:bodyPr>
            <a:noAutofit/>
          </a:bodyPr>
          <a:lstStyle/>
          <a:p>
            <a:pPr marL="0" indent="0">
              <a:spcBef>
                <a:spcPts val="0"/>
              </a:spcBef>
              <a:buNone/>
            </a:pPr>
            <a:r>
              <a:rPr lang="en-US" altLang="zh-HK" dirty="0"/>
              <a:t>Bottom-up approach</a:t>
            </a:r>
          </a:p>
          <a:p>
            <a:pPr>
              <a:spcBef>
                <a:spcPts val="0"/>
              </a:spcBef>
            </a:pPr>
            <a:r>
              <a:rPr lang="en-US" altLang="zh-HK" dirty="0"/>
              <a:t>Arbitrary shape</a:t>
            </a:r>
          </a:p>
          <a:p>
            <a:pPr>
              <a:spcBef>
                <a:spcPts val="0"/>
              </a:spcBef>
            </a:pPr>
            <a:r>
              <a:rPr lang="en-US" altLang="zh-HK" dirty="0"/>
              <a:t>Strong shape coupling</a:t>
            </a:r>
          </a:p>
          <a:p>
            <a:pPr>
              <a:spcBef>
                <a:spcPts val="0"/>
              </a:spcBef>
            </a:pPr>
            <a:r>
              <a:rPr lang="en-US" altLang="zh-HK" dirty="0"/>
              <a:t>Computationally expensive</a:t>
            </a:r>
          </a:p>
        </p:txBody>
      </p:sp>
      <p:sp>
        <p:nvSpPr>
          <p:cNvPr id="3" name="Title 2"/>
          <p:cNvSpPr>
            <a:spLocks noGrp="1"/>
          </p:cNvSpPr>
          <p:nvPr>
            <p:ph type="title"/>
          </p:nvPr>
        </p:nvSpPr>
        <p:spPr/>
        <p:txBody>
          <a:bodyPr/>
          <a:lstStyle/>
          <a:p>
            <a:r>
              <a:rPr lang="en-US" altLang="zh-HK" dirty="0"/>
              <a:t>Collage Generation Methods</a:t>
            </a:r>
            <a:endParaRPr lang="zh-HK" altLang="en-US" dirty="0"/>
          </a:p>
        </p:txBody>
      </p:sp>
      <p:sp>
        <p:nvSpPr>
          <p:cNvPr id="7" name="Content Placeholder 1"/>
          <p:cNvSpPr txBox="1">
            <a:spLocks/>
          </p:cNvSpPr>
          <p:nvPr/>
        </p:nvSpPr>
        <p:spPr>
          <a:xfrm>
            <a:off x="527090" y="1520571"/>
            <a:ext cx="4260810" cy="3731683"/>
          </a:xfrm>
          <a:prstGeom prst="rect">
            <a:avLst/>
          </a:prstGeom>
        </p:spPr>
        <p:txBody>
          <a:bodyPr vert="horz" lIns="91440" tIns="45720" rIns="91440" bIns="45720" rtlCol="0">
            <a:noAutofit/>
          </a:bodyPr>
          <a:lstStyle>
            <a:lvl1pPr marL="457200" indent="-457200" algn="l" defTabSz="457200" rtl="0" eaLnBrk="1" latinLnBrk="0" hangingPunct="1">
              <a:spcBef>
                <a:spcPct val="20000"/>
              </a:spcBef>
              <a:buSzPct val="100000"/>
              <a:buFont typeface="Arial" panose="020B0604020202020204" pitchFamily="34" charset="0"/>
              <a:buChar char="•"/>
              <a:defRPr sz="3200" kern="1200" baseline="0">
                <a:solidFill>
                  <a:srgbClr val="91847F"/>
                </a:solidFill>
                <a:latin typeface="Roboto Condensed" panose="02000000000000000000" pitchFamily="2" charset="0"/>
                <a:ea typeface="+mn-ea"/>
                <a:cs typeface="Arial"/>
              </a:defRPr>
            </a:lvl1pPr>
            <a:lvl2pPr marL="914400" indent="-457200" algn="l" defTabSz="457200" rtl="0" eaLnBrk="1" latinLnBrk="0" hangingPunct="1">
              <a:spcBef>
                <a:spcPct val="20000"/>
              </a:spcBef>
              <a:buSzPct val="100000"/>
              <a:buFont typeface="Arial" panose="020B0604020202020204" pitchFamily="34" charset="0"/>
              <a:buChar char="•"/>
              <a:defRPr sz="2800" kern="1200" baseline="0">
                <a:solidFill>
                  <a:srgbClr val="91847F"/>
                </a:solidFill>
                <a:latin typeface="Roboto Condensed" panose="02000000000000000000" pitchFamily="2" charset="0"/>
                <a:ea typeface="+mn-ea"/>
                <a:cs typeface="Arial"/>
              </a:defRPr>
            </a:lvl2pPr>
            <a:lvl3pPr marL="1257300" indent="-342900" algn="l" defTabSz="457200" rtl="0" eaLnBrk="1" latinLnBrk="0" hangingPunct="1">
              <a:spcBef>
                <a:spcPct val="20000"/>
              </a:spcBef>
              <a:buSzPct val="100000"/>
              <a:buFont typeface="Arial" panose="020B0604020202020204" pitchFamily="34" charset="0"/>
              <a:buChar char="•"/>
              <a:defRPr sz="2400" kern="1200" baseline="0">
                <a:solidFill>
                  <a:srgbClr val="91847F"/>
                </a:solidFill>
                <a:latin typeface="Roboto Condensed" panose="02000000000000000000" pitchFamily="2" charset="0"/>
                <a:ea typeface="+mn-ea"/>
                <a:cs typeface="Arial"/>
              </a:defRPr>
            </a:lvl3pPr>
            <a:lvl4pPr marL="1714500" indent="-342900" algn="l" defTabSz="457200" rtl="0" eaLnBrk="1" latinLnBrk="0" hangingPunct="1">
              <a:spcBef>
                <a:spcPct val="20000"/>
              </a:spcBef>
              <a:buSzPct val="100000"/>
              <a:buFont typeface="Arial" panose="020B0604020202020204" pitchFamily="34" charset="0"/>
              <a:buChar char="•"/>
              <a:defRPr sz="2000" kern="1200" baseline="0">
                <a:solidFill>
                  <a:srgbClr val="91847F"/>
                </a:solidFill>
                <a:latin typeface="Roboto Condensed" panose="02000000000000000000" pitchFamily="2" charset="0"/>
                <a:ea typeface="+mn-ea"/>
                <a:cs typeface="Arial"/>
              </a:defRPr>
            </a:lvl4pPr>
            <a:lvl5pPr marL="2171700" indent="-342900" algn="l" defTabSz="457200" rtl="0" eaLnBrk="1" latinLnBrk="0" hangingPunct="1">
              <a:spcBef>
                <a:spcPct val="20000"/>
              </a:spcBef>
              <a:buSzPct val="100000"/>
              <a:buFont typeface="Arial" panose="020B0604020202020204" pitchFamily="34" charset="0"/>
              <a:buChar char="•"/>
              <a:defRPr sz="2000" kern="1200" baseline="0">
                <a:solidFill>
                  <a:srgbClr val="91847F"/>
                </a:solidFill>
                <a:latin typeface="Roboto Condensed" panose="02000000000000000000" pitchFamily="2"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altLang="zh-HK" dirty="0">
                <a:latin typeface="Calibri" pitchFamily="34" charset="0"/>
              </a:rPr>
              <a:t>Top-down approach</a:t>
            </a:r>
          </a:p>
          <a:p>
            <a:pPr marL="457200" lvl="1" indent="0">
              <a:spcBef>
                <a:spcPts val="0"/>
              </a:spcBef>
              <a:buNone/>
            </a:pPr>
            <a:r>
              <a:rPr lang="da-DK" altLang="zh-HK" dirty="0">
                <a:latin typeface="Calibri" pitchFamily="34" charset="0"/>
              </a:rPr>
              <a:t>[</a:t>
            </a:r>
            <a:r>
              <a:rPr lang="da-DK" altLang="zh-HK" sz="2000" dirty="0">
                <a:latin typeface="Calibri" pitchFamily="34" charset="0"/>
              </a:rPr>
              <a:t>Kim and Pellacini 2002</a:t>
            </a:r>
            <a:r>
              <a:rPr lang="da-DK" altLang="zh-HK" dirty="0">
                <a:latin typeface="Calibri" pitchFamily="34" charset="0"/>
              </a:rPr>
              <a:t>]</a:t>
            </a:r>
          </a:p>
          <a:p>
            <a:pPr marL="457200" lvl="1" indent="0">
              <a:spcBef>
                <a:spcPts val="0"/>
              </a:spcBef>
              <a:buNone/>
            </a:pPr>
            <a:r>
              <a:rPr lang="da-DK" altLang="zh-HK" dirty="0">
                <a:latin typeface="Calibri" pitchFamily="34" charset="0"/>
              </a:rPr>
              <a:t>[</a:t>
            </a:r>
            <a:r>
              <a:rPr lang="da-DK" altLang="zh-HK" sz="2000" dirty="0">
                <a:latin typeface="Calibri" pitchFamily="34" charset="0"/>
              </a:rPr>
              <a:t>Huang et al. 2011</a:t>
            </a:r>
            <a:r>
              <a:rPr lang="da-DK" altLang="zh-HK" dirty="0">
                <a:latin typeface="Calibri" pitchFamily="34" charset="0"/>
              </a:rPr>
              <a:t>]</a:t>
            </a:r>
          </a:p>
          <a:p>
            <a:pPr marL="457200" lvl="1" indent="0">
              <a:spcBef>
                <a:spcPts val="0"/>
              </a:spcBef>
              <a:buNone/>
            </a:pPr>
            <a:r>
              <a:rPr lang="da-DK" altLang="zh-HK" dirty="0">
                <a:latin typeface="Calibri" pitchFamily="34" charset="0"/>
              </a:rPr>
              <a:t>[</a:t>
            </a:r>
            <a:r>
              <a:rPr lang="da-DK" altLang="zh-HK" sz="2000" dirty="0">
                <a:latin typeface="Calibri" pitchFamily="34" charset="0"/>
              </a:rPr>
              <a:t>Reinert et al. 2013</a:t>
            </a:r>
            <a:r>
              <a:rPr lang="da-DK" altLang="zh-HK" dirty="0">
                <a:latin typeface="Calibri" pitchFamily="34" charset="0"/>
              </a:rPr>
              <a:t>]</a:t>
            </a:r>
          </a:p>
          <a:p>
            <a:pPr>
              <a:spcBef>
                <a:spcPts val="0"/>
              </a:spcBef>
            </a:pPr>
            <a:r>
              <a:rPr lang="en-US" altLang="zh-HK" dirty="0">
                <a:latin typeface="Calibri" pitchFamily="34" charset="0"/>
              </a:rPr>
              <a:t>Simple and fast</a:t>
            </a:r>
          </a:p>
          <a:p>
            <a:pPr>
              <a:spcBef>
                <a:spcPts val="0"/>
              </a:spcBef>
            </a:pPr>
            <a:r>
              <a:rPr lang="en-US" altLang="zh-HK" dirty="0">
                <a:latin typeface="Calibri" pitchFamily="34" charset="0"/>
              </a:rPr>
              <a:t>Convex shape</a:t>
            </a:r>
          </a:p>
          <a:p>
            <a:pPr marL="0" indent="0">
              <a:spcBef>
                <a:spcPts val="0"/>
              </a:spcBef>
              <a:buNone/>
            </a:pPr>
            <a:r>
              <a:rPr lang="en-US" altLang="zh-HK" dirty="0">
                <a:solidFill>
                  <a:srgbClr val="FF0000"/>
                </a:solidFill>
                <a:latin typeface="Calibri" pitchFamily="34" charset="0"/>
              </a:rPr>
              <a:t>	</a:t>
            </a:r>
          </a:p>
          <a:p>
            <a:endParaRPr lang="zh-HK" altLang="en-US" sz="3600" dirty="0">
              <a:latin typeface="Calibri" pitchFamily="34" charset="0"/>
            </a:endParaRPr>
          </a:p>
        </p:txBody>
      </p:sp>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807" y="2285267"/>
            <a:ext cx="3357936" cy="370840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807" y="2285267"/>
            <a:ext cx="3357936" cy="3708400"/>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807" y="2285267"/>
            <a:ext cx="3357936" cy="3708400"/>
          </a:xfrm>
          <a:prstGeom prst="rect">
            <a:avLst/>
          </a:prstGeom>
        </p:spPr>
      </p:pic>
      <p:pic>
        <p:nvPicPr>
          <p:cNvPr id="16" name="Picture 15"/>
          <p:cNvPicPr>
            <a:picLocks noChangeAspect="1"/>
          </p:cNvPicPr>
          <p:nvPr/>
        </p:nvPicPr>
        <p:blipFill>
          <a:blip r:embed="rId6">
            <a:clrChange>
              <a:clrFrom>
                <a:srgbClr val="FFFFFF"/>
              </a:clrFrom>
              <a:clrTo>
                <a:srgbClr val="FFFFFF">
                  <a:alpha val="0"/>
                </a:srgbClr>
              </a:clrTo>
            </a:clrChange>
          </a:blip>
          <a:stretch>
            <a:fillRect/>
          </a:stretch>
        </p:blipFill>
        <p:spPr>
          <a:xfrm rot="1140767">
            <a:off x="7480360" y="4133310"/>
            <a:ext cx="1153780" cy="1153780"/>
          </a:xfrm>
          <a:prstGeom prst="rect">
            <a:avLst/>
          </a:prstGeom>
        </p:spPr>
      </p:pic>
      <p:pic>
        <p:nvPicPr>
          <p:cNvPr id="17" name="Picture 16"/>
          <p:cNvPicPr>
            <a:picLocks noChangeAspect="1"/>
          </p:cNvPicPr>
          <p:nvPr/>
        </p:nvPicPr>
        <p:blipFill>
          <a:blip r:embed="rId7">
            <a:clrChange>
              <a:clrFrom>
                <a:srgbClr val="FFFFFF"/>
              </a:clrFrom>
              <a:clrTo>
                <a:srgbClr val="FFFFFF">
                  <a:alpha val="0"/>
                </a:srgbClr>
              </a:clrTo>
            </a:clrChange>
          </a:blip>
          <a:stretch>
            <a:fillRect/>
          </a:stretch>
        </p:blipFill>
        <p:spPr>
          <a:xfrm rot="5552978" flipH="1">
            <a:off x="6354611" y="4245933"/>
            <a:ext cx="2237308" cy="2237308"/>
          </a:xfrm>
          <a:prstGeom prst="rect">
            <a:avLst/>
          </a:prstGeom>
        </p:spPr>
      </p:pic>
      <p:pic>
        <p:nvPicPr>
          <p:cNvPr id="18" name="Picture 17"/>
          <p:cNvPicPr>
            <a:picLocks noChangeAspect="1"/>
          </p:cNvPicPr>
          <p:nvPr/>
        </p:nvPicPr>
        <p:blipFill>
          <a:blip r:embed="rId8">
            <a:clrChange>
              <a:clrFrom>
                <a:srgbClr val="FFFFFF"/>
              </a:clrFrom>
              <a:clrTo>
                <a:srgbClr val="FFFFFF">
                  <a:alpha val="0"/>
                </a:srgbClr>
              </a:clrTo>
            </a:clrChange>
          </a:blip>
          <a:stretch>
            <a:fillRect/>
          </a:stretch>
        </p:blipFill>
        <p:spPr>
          <a:xfrm rot="13841340">
            <a:off x="4938459" y="4589520"/>
            <a:ext cx="1524000" cy="1524000"/>
          </a:xfrm>
          <a:prstGeom prst="rect">
            <a:avLst/>
          </a:prstGeom>
        </p:spPr>
      </p:pic>
      <p:pic>
        <p:nvPicPr>
          <p:cNvPr id="19" name="Picture 18"/>
          <p:cNvPicPr>
            <a:picLocks noChangeAspect="1"/>
          </p:cNvPicPr>
          <p:nvPr/>
        </p:nvPicPr>
        <p:blipFill>
          <a:blip r:embed="rId9">
            <a:clrChange>
              <a:clrFrom>
                <a:srgbClr val="FFFFFF"/>
              </a:clrFrom>
              <a:clrTo>
                <a:srgbClr val="FFFFFF">
                  <a:alpha val="0"/>
                </a:srgbClr>
              </a:clrTo>
            </a:clrChange>
          </a:blip>
          <a:stretch>
            <a:fillRect/>
          </a:stretch>
        </p:blipFill>
        <p:spPr>
          <a:xfrm rot="19030730">
            <a:off x="3953965" y="4086020"/>
            <a:ext cx="1524000" cy="1524000"/>
          </a:xfrm>
          <a:prstGeom prst="rect">
            <a:avLst/>
          </a:prstGeom>
        </p:spPr>
      </p:pic>
      <p:pic>
        <p:nvPicPr>
          <p:cNvPr id="20" name="Picture 19"/>
          <p:cNvPicPr>
            <a:picLocks noChangeAspect="1"/>
          </p:cNvPicPr>
          <p:nvPr/>
        </p:nvPicPr>
        <p:blipFill>
          <a:blip r:embed="rId10">
            <a:clrChange>
              <a:clrFrom>
                <a:srgbClr val="FFFFFF"/>
              </a:clrFrom>
              <a:clrTo>
                <a:srgbClr val="FFFFFF">
                  <a:alpha val="0"/>
                </a:srgbClr>
              </a:clrTo>
            </a:clrChange>
          </a:blip>
          <a:stretch>
            <a:fillRect/>
          </a:stretch>
        </p:blipFill>
        <p:spPr>
          <a:xfrm rot="19212141">
            <a:off x="4367966" y="2778084"/>
            <a:ext cx="1535336" cy="1524000"/>
          </a:xfrm>
          <a:prstGeom prst="rect">
            <a:avLst/>
          </a:prstGeom>
        </p:spPr>
      </p:pic>
      <p:pic>
        <p:nvPicPr>
          <p:cNvPr id="21" name="Picture 20"/>
          <p:cNvPicPr>
            <a:picLocks noChangeAspect="1"/>
          </p:cNvPicPr>
          <p:nvPr/>
        </p:nvPicPr>
        <p:blipFill>
          <a:blip r:embed="rId11">
            <a:clrChange>
              <a:clrFrom>
                <a:srgbClr val="FFFFFF"/>
              </a:clrFrom>
              <a:clrTo>
                <a:srgbClr val="FFFFFF">
                  <a:alpha val="0"/>
                </a:srgbClr>
              </a:clrTo>
            </a:clrChange>
          </a:blip>
          <a:stretch>
            <a:fillRect/>
          </a:stretch>
        </p:blipFill>
        <p:spPr>
          <a:xfrm rot="20482505">
            <a:off x="4716520" y="2195261"/>
            <a:ext cx="1466029" cy="1466029"/>
          </a:xfrm>
          <a:prstGeom prst="rect">
            <a:avLst/>
          </a:prstGeom>
        </p:spPr>
      </p:pic>
      <p:pic>
        <p:nvPicPr>
          <p:cNvPr id="22" name="Picture 21"/>
          <p:cNvPicPr>
            <a:picLocks noChangeAspect="1"/>
          </p:cNvPicPr>
          <p:nvPr/>
        </p:nvPicPr>
        <p:blipFill>
          <a:blip r:embed="rId12">
            <a:clrChange>
              <a:clrFrom>
                <a:srgbClr val="FFFFFF"/>
              </a:clrFrom>
              <a:clrTo>
                <a:srgbClr val="FFFFFF">
                  <a:alpha val="0"/>
                </a:srgbClr>
              </a:clrTo>
            </a:clrChange>
          </a:blip>
          <a:stretch>
            <a:fillRect/>
          </a:stretch>
        </p:blipFill>
        <p:spPr>
          <a:xfrm rot="20568609">
            <a:off x="4995916" y="1570991"/>
            <a:ext cx="2010649" cy="2010649"/>
          </a:xfrm>
          <a:prstGeom prst="rect">
            <a:avLst/>
          </a:prstGeom>
        </p:spPr>
      </p:pic>
      <p:pic>
        <p:nvPicPr>
          <p:cNvPr id="23" name="Picture 22"/>
          <p:cNvPicPr>
            <a:picLocks noChangeAspect="1"/>
          </p:cNvPicPr>
          <p:nvPr/>
        </p:nvPicPr>
        <p:blipFill>
          <a:blip r:embed="rId13">
            <a:clrChange>
              <a:clrFrom>
                <a:srgbClr val="FFFFFF"/>
              </a:clrFrom>
              <a:clrTo>
                <a:srgbClr val="FFFFFF">
                  <a:alpha val="0"/>
                </a:srgbClr>
              </a:clrTo>
            </a:clrChange>
          </a:blip>
          <a:stretch>
            <a:fillRect/>
          </a:stretch>
        </p:blipFill>
        <p:spPr>
          <a:xfrm rot="12208757">
            <a:off x="6284054" y="2231653"/>
            <a:ext cx="1234821" cy="1234821"/>
          </a:xfrm>
          <a:prstGeom prst="rect">
            <a:avLst/>
          </a:prstGeom>
        </p:spPr>
      </p:pic>
      <p:pic>
        <p:nvPicPr>
          <p:cNvPr id="24" name="Picture 23"/>
          <p:cNvPicPr>
            <a:picLocks noChangeAspect="1"/>
          </p:cNvPicPr>
          <p:nvPr/>
        </p:nvPicPr>
        <p:blipFill>
          <a:blip r:embed="rId14">
            <a:clrChange>
              <a:clrFrom>
                <a:srgbClr val="FFFFFF"/>
              </a:clrFrom>
              <a:clrTo>
                <a:srgbClr val="FFFFFF">
                  <a:alpha val="0"/>
                </a:srgbClr>
              </a:clrTo>
            </a:clrChange>
          </a:blip>
          <a:stretch>
            <a:fillRect/>
          </a:stretch>
        </p:blipFill>
        <p:spPr>
          <a:xfrm rot="11101735">
            <a:off x="6602809" y="2580295"/>
            <a:ext cx="1399907" cy="1399907"/>
          </a:xfrm>
          <a:prstGeom prst="rect">
            <a:avLst/>
          </a:prstGeom>
        </p:spPr>
      </p:pic>
      <p:pic>
        <p:nvPicPr>
          <p:cNvPr id="25" name="Picture 24"/>
          <p:cNvPicPr>
            <a:picLocks noChangeAspect="1"/>
          </p:cNvPicPr>
          <p:nvPr/>
        </p:nvPicPr>
        <p:blipFill>
          <a:blip r:embed="rId15">
            <a:clrChange>
              <a:clrFrom>
                <a:srgbClr val="FFFFFF"/>
              </a:clrFrom>
              <a:clrTo>
                <a:srgbClr val="FFFFFF">
                  <a:alpha val="0"/>
                </a:srgbClr>
              </a:clrTo>
            </a:clrChange>
          </a:blip>
          <a:stretch>
            <a:fillRect/>
          </a:stretch>
        </p:blipFill>
        <p:spPr>
          <a:xfrm rot="6832258" flipH="1">
            <a:off x="7219140" y="3441469"/>
            <a:ext cx="1221165" cy="1221165"/>
          </a:xfrm>
          <a:prstGeom prst="rect">
            <a:avLst/>
          </a:prstGeom>
        </p:spPr>
      </p:pic>
      <p:pic>
        <p:nvPicPr>
          <p:cNvPr id="26" name="Picture 25"/>
          <p:cNvPicPr>
            <a:picLocks noChangeAspect="1"/>
          </p:cNvPicPr>
          <p:nvPr/>
        </p:nvPicPr>
        <p:blipFill>
          <a:blip r:embed="rId16">
            <a:clrChange>
              <a:clrFrom>
                <a:srgbClr val="FFFFFF"/>
              </a:clrFrom>
              <a:clrTo>
                <a:srgbClr val="FFFFFF">
                  <a:alpha val="0"/>
                </a:srgbClr>
              </a:clrTo>
            </a:clrChange>
          </a:blip>
          <a:stretch>
            <a:fillRect/>
          </a:stretch>
        </p:blipFill>
        <p:spPr>
          <a:xfrm rot="18935791">
            <a:off x="6710045" y="3718535"/>
            <a:ext cx="1524000" cy="1524000"/>
          </a:xfrm>
          <a:prstGeom prst="rect">
            <a:avLst/>
          </a:prstGeom>
        </p:spPr>
      </p:pic>
      <p:pic>
        <p:nvPicPr>
          <p:cNvPr id="27" name="Picture 26"/>
          <p:cNvPicPr>
            <a:picLocks noChangeAspect="1"/>
          </p:cNvPicPr>
          <p:nvPr/>
        </p:nvPicPr>
        <p:blipFill>
          <a:blip r:embed="rId17">
            <a:clrChange>
              <a:clrFrom>
                <a:srgbClr val="FFFFFF"/>
              </a:clrFrom>
              <a:clrTo>
                <a:srgbClr val="FFFFFF">
                  <a:alpha val="0"/>
                </a:srgbClr>
              </a:clrTo>
            </a:clrChange>
          </a:blip>
          <a:stretch>
            <a:fillRect/>
          </a:stretch>
        </p:blipFill>
        <p:spPr>
          <a:xfrm rot="3031698">
            <a:off x="6207770" y="3958852"/>
            <a:ext cx="1524000" cy="1524000"/>
          </a:xfrm>
          <a:prstGeom prst="rect">
            <a:avLst/>
          </a:prstGeom>
        </p:spPr>
      </p:pic>
      <p:pic>
        <p:nvPicPr>
          <p:cNvPr id="28" name="Picture 27"/>
          <p:cNvPicPr>
            <a:picLocks noChangeAspect="1"/>
          </p:cNvPicPr>
          <p:nvPr/>
        </p:nvPicPr>
        <p:blipFill>
          <a:blip r:embed="rId18">
            <a:clrChange>
              <a:clrFrom>
                <a:srgbClr val="FFFFFF"/>
              </a:clrFrom>
              <a:clrTo>
                <a:srgbClr val="FFFFFF">
                  <a:alpha val="0"/>
                </a:srgbClr>
              </a:clrTo>
            </a:clrChange>
          </a:blip>
          <a:stretch>
            <a:fillRect/>
          </a:stretch>
        </p:blipFill>
        <p:spPr>
          <a:xfrm rot="16886020">
            <a:off x="5693087" y="4504358"/>
            <a:ext cx="1394388" cy="1394388"/>
          </a:xfrm>
          <a:prstGeom prst="rect">
            <a:avLst/>
          </a:prstGeom>
        </p:spPr>
      </p:pic>
      <p:pic>
        <p:nvPicPr>
          <p:cNvPr id="29" name="Picture 28"/>
          <p:cNvPicPr>
            <a:picLocks noChangeAspect="1"/>
          </p:cNvPicPr>
          <p:nvPr/>
        </p:nvPicPr>
        <p:blipFill>
          <a:blip r:embed="rId19">
            <a:clrChange>
              <a:clrFrom>
                <a:srgbClr val="FFFFFF"/>
              </a:clrFrom>
              <a:clrTo>
                <a:srgbClr val="FFFFFF">
                  <a:alpha val="0"/>
                </a:srgbClr>
              </a:clrTo>
            </a:clrChange>
          </a:blip>
          <a:stretch>
            <a:fillRect/>
          </a:stretch>
        </p:blipFill>
        <p:spPr>
          <a:xfrm rot="2457723">
            <a:off x="4679710" y="3976692"/>
            <a:ext cx="1732722" cy="1732722"/>
          </a:xfrm>
          <a:prstGeom prst="rect">
            <a:avLst/>
          </a:prstGeom>
        </p:spPr>
      </p:pic>
      <p:pic>
        <p:nvPicPr>
          <p:cNvPr id="30" name="Picture 29"/>
          <p:cNvPicPr>
            <a:picLocks noChangeAspect="1"/>
          </p:cNvPicPr>
          <p:nvPr/>
        </p:nvPicPr>
        <p:blipFill>
          <a:blip r:embed="rId20">
            <a:clrChange>
              <a:clrFrom>
                <a:srgbClr val="FFFFFF"/>
              </a:clrFrom>
              <a:clrTo>
                <a:srgbClr val="FFFFFF">
                  <a:alpha val="0"/>
                </a:srgbClr>
              </a:clrTo>
            </a:clrChange>
          </a:blip>
          <a:stretch>
            <a:fillRect/>
          </a:stretch>
        </p:blipFill>
        <p:spPr>
          <a:xfrm rot="19749060" flipH="1">
            <a:off x="4052206" y="3591360"/>
            <a:ext cx="1392825" cy="1392825"/>
          </a:xfrm>
          <a:prstGeom prst="rect">
            <a:avLst/>
          </a:prstGeom>
        </p:spPr>
      </p:pic>
      <p:pic>
        <p:nvPicPr>
          <p:cNvPr id="31" name="Picture 30"/>
          <p:cNvPicPr>
            <a:picLocks noChangeAspect="1"/>
          </p:cNvPicPr>
          <p:nvPr/>
        </p:nvPicPr>
        <p:blipFill>
          <a:blip r:embed="rId21">
            <a:clrChange>
              <a:clrFrom>
                <a:srgbClr val="FFFFFF"/>
              </a:clrFrom>
              <a:clrTo>
                <a:srgbClr val="FFFFFF">
                  <a:alpha val="0"/>
                </a:srgbClr>
              </a:clrTo>
            </a:clrChange>
          </a:blip>
          <a:stretch>
            <a:fillRect/>
          </a:stretch>
        </p:blipFill>
        <p:spPr>
          <a:xfrm rot="19120738">
            <a:off x="4536251" y="2976656"/>
            <a:ext cx="1524000" cy="1524000"/>
          </a:xfrm>
          <a:prstGeom prst="rect">
            <a:avLst/>
          </a:prstGeom>
        </p:spPr>
      </p:pic>
      <p:pic>
        <p:nvPicPr>
          <p:cNvPr id="32" name="Picture 31"/>
          <p:cNvPicPr>
            <a:picLocks noChangeAspect="1"/>
          </p:cNvPicPr>
          <p:nvPr/>
        </p:nvPicPr>
        <p:blipFill>
          <a:blip r:embed="rId22">
            <a:clrChange>
              <a:clrFrom>
                <a:srgbClr val="FFFFFF"/>
              </a:clrFrom>
              <a:clrTo>
                <a:srgbClr val="FFFFFF">
                  <a:alpha val="0"/>
                </a:srgbClr>
              </a:clrTo>
            </a:clrChange>
          </a:blip>
          <a:stretch>
            <a:fillRect/>
          </a:stretch>
        </p:blipFill>
        <p:spPr>
          <a:xfrm rot="1732609">
            <a:off x="5345705" y="2575844"/>
            <a:ext cx="1524000" cy="1524000"/>
          </a:xfrm>
          <a:prstGeom prst="rect">
            <a:avLst/>
          </a:prstGeom>
        </p:spPr>
      </p:pic>
      <p:pic>
        <p:nvPicPr>
          <p:cNvPr id="33" name="Picture 32"/>
          <p:cNvPicPr>
            <a:picLocks noChangeAspect="1"/>
          </p:cNvPicPr>
          <p:nvPr/>
        </p:nvPicPr>
        <p:blipFill>
          <a:blip r:embed="rId23">
            <a:clrChange>
              <a:clrFrom>
                <a:srgbClr val="FFFFFF"/>
              </a:clrFrom>
              <a:clrTo>
                <a:srgbClr val="FFFFFF">
                  <a:alpha val="0"/>
                </a:srgbClr>
              </a:clrTo>
            </a:clrChange>
          </a:blip>
          <a:stretch>
            <a:fillRect/>
          </a:stretch>
        </p:blipFill>
        <p:spPr>
          <a:xfrm rot="20633851">
            <a:off x="5992366" y="2697216"/>
            <a:ext cx="2106598" cy="2106598"/>
          </a:xfrm>
          <a:prstGeom prst="rect">
            <a:avLst/>
          </a:prstGeom>
        </p:spPr>
      </p:pic>
      <p:pic>
        <p:nvPicPr>
          <p:cNvPr id="34" name="Picture 33"/>
          <p:cNvPicPr>
            <a:picLocks noChangeAspect="1"/>
          </p:cNvPicPr>
          <p:nvPr/>
        </p:nvPicPr>
        <p:blipFill>
          <a:blip r:embed="rId24">
            <a:clrChange>
              <a:clrFrom>
                <a:srgbClr val="FFFFFF"/>
              </a:clrFrom>
              <a:clrTo>
                <a:srgbClr val="FFFFFF">
                  <a:alpha val="0"/>
                </a:srgbClr>
              </a:clrTo>
            </a:clrChange>
          </a:blip>
          <a:stretch>
            <a:fillRect/>
          </a:stretch>
        </p:blipFill>
        <p:spPr>
          <a:xfrm rot="18900000">
            <a:off x="6463418" y="3543979"/>
            <a:ext cx="954273" cy="954273"/>
          </a:xfrm>
          <a:prstGeom prst="rect">
            <a:avLst/>
          </a:prstGeom>
        </p:spPr>
      </p:pic>
      <p:pic>
        <p:nvPicPr>
          <p:cNvPr id="35" name="Picture 34"/>
          <p:cNvPicPr>
            <a:picLocks noChangeAspect="1"/>
          </p:cNvPicPr>
          <p:nvPr/>
        </p:nvPicPr>
        <p:blipFill>
          <a:blip r:embed="rId25">
            <a:clrChange>
              <a:clrFrom>
                <a:srgbClr val="FFFFFF"/>
              </a:clrFrom>
              <a:clrTo>
                <a:srgbClr val="FFFFFF">
                  <a:alpha val="0"/>
                </a:srgbClr>
              </a:clrTo>
            </a:clrChange>
          </a:blip>
          <a:stretch>
            <a:fillRect/>
          </a:stretch>
        </p:blipFill>
        <p:spPr>
          <a:xfrm rot="7784765">
            <a:off x="5479735" y="3921032"/>
            <a:ext cx="1524000" cy="1524000"/>
          </a:xfrm>
          <a:prstGeom prst="rect">
            <a:avLst/>
          </a:prstGeom>
        </p:spPr>
      </p:pic>
      <p:pic>
        <p:nvPicPr>
          <p:cNvPr id="36" name="Picture 35"/>
          <p:cNvPicPr>
            <a:picLocks noChangeAspect="1"/>
          </p:cNvPicPr>
          <p:nvPr/>
        </p:nvPicPr>
        <p:blipFill>
          <a:blip r:embed="rId26">
            <a:clrChange>
              <a:clrFrom>
                <a:srgbClr val="FFFFFF"/>
              </a:clrFrom>
              <a:clrTo>
                <a:srgbClr val="FFFFFF">
                  <a:alpha val="0"/>
                </a:srgbClr>
              </a:clrTo>
            </a:clrChange>
          </a:blip>
          <a:stretch>
            <a:fillRect/>
          </a:stretch>
        </p:blipFill>
        <p:spPr>
          <a:xfrm rot="7779316">
            <a:off x="5040970" y="3472478"/>
            <a:ext cx="1524000" cy="1524000"/>
          </a:xfrm>
          <a:prstGeom prst="rect">
            <a:avLst/>
          </a:prstGeom>
        </p:spPr>
      </p:pic>
      <p:pic>
        <p:nvPicPr>
          <p:cNvPr id="37" name="Picture 36"/>
          <p:cNvPicPr>
            <a:picLocks noChangeAspect="1"/>
          </p:cNvPicPr>
          <p:nvPr/>
        </p:nvPicPr>
        <p:blipFill>
          <a:blip r:embed="rId27">
            <a:clrChange>
              <a:clrFrom>
                <a:srgbClr val="FFFFFF"/>
              </a:clrFrom>
              <a:clrTo>
                <a:srgbClr val="FFFFFF">
                  <a:alpha val="0"/>
                </a:srgbClr>
              </a:clrTo>
            </a:clrChange>
          </a:blip>
          <a:stretch>
            <a:fillRect/>
          </a:stretch>
        </p:blipFill>
        <p:spPr>
          <a:xfrm rot="18900000">
            <a:off x="5421404" y="3180743"/>
            <a:ext cx="1866572" cy="1866572"/>
          </a:xfrm>
          <a:prstGeom prst="rect">
            <a:avLst/>
          </a:prstGeom>
        </p:spPr>
      </p:pic>
      <p:sp>
        <p:nvSpPr>
          <p:cNvPr id="44" name="TextBox 45"/>
          <p:cNvSpPr txBox="1"/>
          <p:nvPr/>
        </p:nvSpPr>
        <p:spPr>
          <a:xfrm>
            <a:off x="4823312" y="4489110"/>
            <a:ext cx="3542866" cy="830997"/>
          </a:xfrm>
          <a:prstGeom prst="rect">
            <a:avLst/>
          </a:prstGeom>
          <a:noFill/>
        </p:spPr>
        <p:txBody>
          <a:bodyPr wrap="square" rtlCol="0">
            <a:spAutoFit/>
          </a:bodyPr>
          <a:lstStyle/>
          <a:p>
            <a:pPr algn="ctr"/>
            <a:r>
              <a:rPr lang="en-US" altLang="zh-HK" sz="2400" dirty="0">
                <a:solidFill>
                  <a:srgbClr val="91847F"/>
                </a:solidFill>
              </a:rPr>
              <a:t>Collage with </a:t>
            </a:r>
          </a:p>
          <a:p>
            <a:pPr algn="ctr"/>
            <a:r>
              <a:rPr lang="en-US" altLang="zh-HK" sz="2400" dirty="0">
                <a:solidFill>
                  <a:srgbClr val="91847F"/>
                </a:solidFill>
              </a:rPr>
              <a:t>strong shape coupling</a:t>
            </a:r>
            <a:endParaRPr lang="zh-HK" altLang="en-US" sz="2400" dirty="0">
              <a:solidFill>
                <a:srgbClr val="91847F"/>
              </a:solidFill>
            </a:endParaRPr>
          </a:p>
        </p:txBody>
      </p:sp>
      <p:grpSp>
        <p:nvGrpSpPr>
          <p:cNvPr id="13" name="Group 12"/>
          <p:cNvGrpSpPr/>
          <p:nvPr/>
        </p:nvGrpSpPr>
        <p:grpSpPr>
          <a:xfrm>
            <a:off x="5027074" y="561951"/>
            <a:ext cx="2347385" cy="4860605"/>
            <a:chOff x="-10964185" y="-1505842"/>
            <a:chExt cx="3870384" cy="8014203"/>
          </a:xfrm>
        </p:grpSpPr>
        <p:sp>
          <p:nvSpPr>
            <p:cNvPr id="2" name="TextBox 1"/>
            <p:cNvSpPr txBox="1"/>
            <p:nvPr/>
          </p:nvSpPr>
          <p:spPr>
            <a:xfrm>
              <a:off x="-10024220" y="-240915"/>
              <a:ext cx="2930419" cy="6749276"/>
            </a:xfrm>
            <a:prstGeom prst="rect">
              <a:avLst/>
            </a:prstGeom>
            <a:noFill/>
          </p:spPr>
          <p:txBody>
            <a:bodyPr wrap="square" rtlCol="0">
              <a:spAutoFit/>
            </a:bodyPr>
            <a:lstStyle/>
            <a:p>
              <a:r>
                <a:rPr lang="en-US" sz="26000" b="1" dirty="0">
                  <a:solidFill>
                    <a:srgbClr val="00A2E8"/>
                  </a:solidFill>
                </a:rPr>
                <a:t>u</a:t>
              </a:r>
            </a:p>
          </p:txBody>
        </p:sp>
        <p:sp>
          <p:nvSpPr>
            <p:cNvPr id="38" name="TextBox 37"/>
            <p:cNvSpPr txBox="1"/>
            <p:nvPr/>
          </p:nvSpPr>
          <p:spPr>
            <a:xfrm>
              <a:off x="-10964185" y="-1505842"/>
              <a:ext cx="2930419" cy="7205995"/>
            </a:xfrm>
            <a:prstGeom prst="rect">
              <a:avLst/>
            </a:prstGeom>
            <a:noFill/>
          </p:spPr>
          <p:txBody>
            <a:bodyPr wrap="square" rtlCol="0">
              <a:spAutoFit/>
            </a:bodyPr>
            <a:lstStyle/>
            <a:p>
              <a:r>
                <a:rPr lang="en-US" sz="27800" b="1" dirty="0">
                  <a:solidFill>
                    <a:srgbClr val="00A2E8"/>
                  </a:solidFill>
                </a:rPr>
                <a:t>m</a:t>
              </a:r>
            </a:p>
          </p:txBody>
        </p:sp>
      </p:grpSp>
      <p:sp>
        <p:nvSpPr>
          <p:cNvPr id="14" name="Slide Number Placeholder 13"/>
          <p:cNvSpPr>
            <a:spLocks noGrp="1"/>
          </p:cNvSpPr>
          <p:nvPr>
            <p:ph type="sldNum" sz="quarter" idx="4"/>
          </p:nvPr>
        </p:nvSpPr>
        <p:spPr/>
        <p:txBody>
          <a:bodyPr/>
          <a:lstStyle/>
          <a:p>
            <a:fld id="{9F58998E-2429-314E-B86C-A079AABAA7E0}" type="slidenum">
              <a:rPr lang="en-US" smtClean="0"/>
              <a:t>5</a:t>
            </a:fld>
            <a:endParaRPr lang="en-US"/>
          </a:p>
        </p:txBody>
      </p:sp>
      <p:pic>
        <p:nvPicPr>
          <p:cNvPr id="45" name="Picture 44"/>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63390" y="4493079"/>
            <a:ext cx="1936858" cy="2139006"/>
          </a:xfrm>
          <a:prstGeom prst="rect">
            <a:avLst/>
          </a:prstGeom>
        </p:spPr>
      </p:pic>
      <p:grpSp>
        <p:nvGrpSpPr>
          <p:cNvPr id="70" name="Group 69"/>
          <p:cNvGrpSpPr/>
          <p:nvPr/>
        </p:nvGrpSpPr>
        <p:grpSpPr>
          <a:xfrm>
            <a:off x="5037984" y="3976843"/>
            <a:ext cx="2861416" cy="2968879"/>
            <a:chOff x="442231" y="4337577"/>
            <a:chExt cx="4680175" cy="4889090"/>
          </a:xfrm>
        </p:grpSpPr>
        <p:pic>
          <p:nvPicPr>
            <p:cNvPr id="46" name="Picture 45"/>
            <p:cNvPicPr>
              <a:picLocks noChangeAspect="1"/>
            </p:cNvPicPr>
            <p:nvPr/>
          </p:nvPicPr>
          <p:blipFill>
            <a:blip r:embed="rId6">
              <a:clrChange>
                <a:clrFrom>
                  <a:srgbClr val="FFFFFF"/>
                </a:clrFrom>
                <a:clrTo>
                  <a:srgbClr val="FFFFFF">
                    <a:alpha val="0"/>
                  </a:srgbClr>
                </a:clrTo>
              </a:clrChange>
            </a:blip>
            <a:stretch>
              <a:fillRect/>
            </a:stretch>
          </p:blipFill>
          <p:spPr>
            <a:xfrm rot="1140767">
              <a:off x="3968626" y="6876736"/>
              <a:ext cx="1153780" cy="1153780"/>
            </a:xfrm>
            <a:prstGeom prst="rect">
              <a:avLst/>
            </a:prstGeom>
          </p:spPr>
        </p:pic>
        <p:pic>
          <p:nvPicPr>
            <p:cNvPr id="47" name="Picture 46"/>
            <p:cNvPicPr>
              <a:picLocks noChangeAspect="1"/>
            </p:cNvPicPr>
            <p:nvPr/>
          </p:nvPicPr>
          <p:blipFill>
            <a:blip r:embed="rId7">
              <a:clrChange>
                <a:clrFrom>
                  <a:srgbClr val="FFFFFF"/>
                </a:clrFrom>
                <a:clrTo>
                  <a:srgbClr val="FFFFFF">
                    <a:alpha val="0"/>
                  </a:srgbClr>
                </a:clrTo>
              </a:clrChange>
            </a:blip>
            <a:stretch>
              <a:fillRect/>
            </a:stretch>
          </p:blipFill>
          <p:spPr>
            <a:xfrm rot="5552978" flipH="1">
              <a:off x="2842877" y="6989359"/>
              <a:ext cx="2237308" cy="2237308"/>
            </a:xfrm>
            <a:prstGeom prst="rect">
              <a:avLst/>
            </a:prstGeom>
          </p:spPr>
        </p:pic>
        <p:pic>
          <p:nvPicPr>
            <p:cNvPr id="48" name="Picture 47"/>
            <p:cNvPicPr>
              <a:picLocks noChangeAspect="1"/>
            </p:cNvPicPr>
            <p:nvPr/>
          </p:nvPicPr>
          <p:blipFill>
            <a:blip r:embed="rId8">
              <a:clrChange>
                <a:clrFrom>
                  <a:srgbClr val="FFFFFF"/>
                </a:clrFrom>
                <a:clrTo>
                  <a:srgbClr val="FFFFFF">
                    <a:alpha val="0"/>
                  </a:srgbClr>
                </a:clrTo>
              </a:clrChange>
            </a:blip>
            <a:stretch>
              <a:fillRect/>
            </a:stretch>
          </p:blipFill>
          <p:spPr>
            <a:xfrm rot="13841340">
              <a:off x="1426725" y="7332946"/>
              <a:ext cx="1524000" cy="1524000"/>
            </a:xfrm>
            <a:prstGeom prst="rect">
              <a:avLst/>
            </a:prstGeom>
          </p:spPr>
        </p:pic>
        <p:pic>
          <p:nvPicPr>
            <p:cNvPr id="49" name="Picture 48"/>
            <p:cNvPicPr>
              <a:picLocks noChangeAspect="1"/>
            </p:cNvPicPr>
            <p:nvPr/>
          </p:nvPicPr>
          <p:blipFill>
            <a:blip r:embed="rId9">
              <a:clrChange>
                <a:clrFrom>
                  <a:srgbClr val="FFFFFF"/>
                </a:clrFrom>
                <a:clrTo>
                  <a:srgbClr val="FFFFFF">
                    <a:alpha val="0"/>
                  </a:srgbClr>
                </a:clrTo>
              </a:clrChange>
            </a:blip>
            <a:stretch>
              <a:fillRect/>
            </a:stretch>
          </p:blipFill>
          <p:spPr>
            <a:xfrm rot="19030730">
              <a:off x="442231" y="6829446"/>
              <a:ext cx="1524000" cy="1524000"/>
            </a:xfrm>
            <a:prstGeom prst="rect">
              <a:avLst/>
            </a:prstGeom>
          </p:spPr>
        </p:pic>
        <p:pic>
          <p:nvPicPr>
            <p:cNvPr id="50" name="Picture 49"/>
            <p:cNvPicPr>
              <a:picLocks noChangeAspect="1"/>
            </p:cNvPicPr>
            <p:nvPr/>
          </p:nvPicPr>
          <p:blipFill>
            <a:blip r:embed="rId10">
              <a:clrChange>
                <a:clrFrom>
                  <a:srgbClr val="FFFFFF"/>
                </a:clrFrom>
                <a:clrTo>
                  <a:srgbClr val="FFFFFF">
                    <a:alpha val="0"/>
                  </a:srgbClr>
                </a:clrTo>
              </a:clrChange>
            </a:blip>
            <a:stretch>
              <a:fillRect/>
            </a:stretch>
          </p:blipFill>
          <p:spPr>
            <a:xfrm rot="19212141">
              <a:off x="856232" y="5521510"/>
              <a:ext cx="1535336" cy="1524000"/>
            </a:xfrm>
            <a:prstGeom prst="rect">
              <a:avLst/>
            </a:prstGeom>
          </p:spPr>
        </p:pic>
        <p:pic>
          <p:nvPicPr>
            <p:cNvPr id="51" name="Picture 50"/>
            <p:cNvPicPr>
              <a:picLocks noChangeAspect="1"/>
            </p:cNvPicPr>
            <p:nvPr/>
          </p:nvPicPr>
          <p:blipFill>
            <a:blip r:embed="rId11">
              <a:clrChange>
                <a:clrFrom>
                  <a:srgbClr val="FFFFFF"/>
                </a:clrFrom>
                <a:clrTo>
                  <a:srgbClr val="FFFFFF">
                    <a:alpha val="0"/>
                  </a:srgbClr>
                </a:clrTo>
              </a:clrChange>
            </a:blip>
            <a:stretch>
              <a:fillRect/>
            </a:stretch>
          </p:blipFill>
          <p:spPr>
            <a:xfrm rot="20482505">
              <a:off x="1204786" y="4938687"/>
              <a:ext cx="1466029" cy="1466029"/>
            </a:xfrm>
            <a:prstGeom prst="rect">
              <a:avLst/>
            </a:prstGeom>
          </p:spPr>
        </p:pic>
        <p:pic>
          <p:nvPicPr>
            <p:cNvPr id="52" name="Picture 51"/>
            <p:cNvPicPr>
              <a:picLocks noChangeAspect="1"/>
            </p:cNvPicPr>
            <p:nvPr/>
          </p:nvPicPr>
          <p:blipFill>
            <a:blip r:embed="rId13">
              <a:clrChange>
                <a:clrFrom>
                  <a:srgbClr val="FFFFFF"/>
                </a:clrFrom>
                <a:clrTo>
                  <a:srgbClr val="FFFFFF">
                    <a:alpha val="0"/>
                  </a:srgbClr>
                </a:clrTo>
              </a:clrChange>
            </a:blip>
            <a:stretch>
              <a:fillRect/>
            </a:stretch>
          </p:blipFill>
          <p:spPr>
            <a:xfrm rot="12208757">
              <a:off x="2772320" y="4975079"/>
              <a:ext cx="1234821" cy="1234821"/>
            </a:xfrm>
            <a:prstGeom prst="rect">
              <a:avLst/>
            </a:prstGeom>
          </p:spPr>
        </p:pic>
        <p:pic>
          <p:nvPicPr>
            <p:cNvPr id="53" name="Picture 52"/>
            <p:cNvPicPr>
              <a:picLocks noChangeAspect="1"/>
            </p:cNvPicPr>
            <p:nvPr/>
          </p:nvPicPr>
          <p:blipFill>
            <a:blip r:embed="rId14">
              <a:clrChange>
                <a:clrFrom>
                  <a:srgbClr val="FFFFFF"/>
                </a:clrFrom>
                <a:clrTo>
                  <a:srgbClr val="FFFFFF">
                    <a:alpha val="0"/>
                  </a:srgbClr>
                </a:clrTo>
              </a:clrChange>
            </a:blip>
            <a:stretch>
              <a:fillRect/>
            </a:stretch>
          </p:blipFill>
          <p:spPr>
            <a:xfrm rot="11101735">
              <a:off x="3091075" y="5323721"/>
              <a:ext cx="1399907" cy="1399907"/>
            </a:xfrm>
            <a:prstGeom prst="rect">
              <a:avLst/>
            </a:prstGeom>
          </p:spPr>
        </p:pic>
        <p:pic>
          <p:nvPicPr>
            <p:cNvPr id="54" name="Picture 53"/>
            <p:cNvPicPr>
              <a:picLocks noChangeAspect="1"/>
            </p:cNvPicPr>
            <p:nvPr/>
          </p:nvPicPr>
          <p:blipFill>
            <a:blip r:embed="rId15">
              <a:clrChange>
                <a:clrFrom>
                  <a:srgbClr val="FFFFFF"/>
                </a:clrFrom>
                <a:clrTo>
                  <a:srgbClr val="FFFFFF">
                    <a:alpha val="0"/>
                  </a:srgbClr>
                </a:clrTo>
              </a:clrChange>
            </a:blip>
            <a:stretch>
              <a:fillRect/>
            </a:stretch>
          </p:blipFill>
          <p:spPr>
            <a:xfrm rot="6832258" flipH="1">
              <a:off x="3707406" y="6184895"/>
              <a:ext cx="1221165" cy="1221165"/>
            </a:xfrm>
            <a:prstGeom prst="rect">
              <a:avLst/>
            </a:prstGeom>
          </p:spPr>
        </p:pic>
        <p:pic>
          <p:nvPicPr>
            <p:cNvPr id="55" name="Picture 54"/>
            <p:cNvPicPr>
              <a:picLocks noChangeAspect="1"/>
            </p:cNvPicPr>
            <p:nvPr/>
          </p:nvPicPr>
          <p:blipFill>
            <a:blip r:embed="rId16">
              <a:clrChange>
                <a:clrFrom>
                  <a:srgbClr val="FFFFFF"/>
                </a:clrFrom>
                <a:clrTo>
                  <a:srgbClr val="FFFFFF">
                    <a:alpha val="0"/>
                  </a:srgbClr>
                </a:clrTo>
              </a:clrChange>
            </a:blip>
            <a:stretch>
              <a:fillRect/>
            </a:stretch>
          </p:blipFill>
          <p:spPr>
            <a:xfrm rot="18935791">
              <a:off x="3198311" y="6461961"/>
              <a:ext cx="1524000" cy="1524000"/>
            </a:xfrm>
            <a:prstGeom prst="rect">
              <a:avLst/>
            </a:prstGeom>
          </p:spPr>
        </p:pic>
        <p:pic>
          <p:nvPicPr>
            <p:cNvPr id="56" name="Picture 55"/>
            <p:cNvPicPr>
              <a:picLocks noChangeAspect="1"/>
            </p:cNvPicPr>
            <p:nvPr/>
          </p:nvPicPr>
          <p:blipFill>
            <a:blip r:embed="rId17">
              <a:clrChange>
                <a:clrFrom>
                  <a:srgbClr val="FFFFFF"/>
                </a:clrFrom>
                <a:clrTo>
                  <a:srgbClr val="FFFFFF">
                    <a:alpha val="0"/>
                  </a:srgbClr>
                </a:clrTo>
              </a:clrChange>
            </a:blip>
            <a:stretch>
              <a:fillRect/>
            </a:stretch>
          </p:blipFill>
          <p:spPr>
            <a:xfrm rot="3031698">
              <a:off x="2696036" y="6702278"/>
              <a:ext cx="1524000" cy="1524000"/>
            </a:xfrm>
            <a:prstGeom prst="rect">
              <a:avLst/>
            </a:prstGeom>
          </p:spPr>
        </p:pic>
        <p:pic>
          <p:nvPicPr>
            <p:cNvPr id="57" name="Picture 56"/>
            <p:cNvPicPr>
              <a:picLocks noChangeAspect="1"/>
            </p:cNvPicPr>
            <p:nvPr/>
          </p:nvPicPr>
          <p:blipFill>
            <a:blip r:embed="rId18">
              <a:clrChange>
                <a:clrFrom>
                  <a:srgbClr val="FFFFFF"/>
                </a:clrFrom>
                <a:clrTo>
                  <a:srgbClr val="FFFFFF">
                    <a:alpha val="0"/>
                  </a:srgbClr>
                </a:clrTo>
              </a:clrChange>
            </a:blip>
            <a:stretch>
              <a:fillRect/>
            </a:stretch>
          </p:blipFill>
          <p:spPr>
            <a:xfrm rot="16886020">
              <a:off x="2181353" y="7247784"/>
              <a:ext cx="1394388" cy="1394388"/>
            </a:xfrm>
            <a:prstGeom prst="rect">
              <a:avLst/>
            </a:prstGeom>
          </p:spPr>
        </p:pic>
        <p:pic>
          <p:nvPicPr>
            <p:cNvPr id="58" name="Picture 57"/>
            <p:cNvPicPr>
              <a:picLocks noChangeAspect="1"/>
            </p:cNvPicPr>
            <p:nvPr/>
          </p:nvPicPr>
          <p:blipFill>
            <a:blip r:embed="rId19">
              <a:clrChange>
                <a:clrFrom>
                  <a:srgbClr val="FFFFFF"/>
                </a:clrFrom>
                <a:clrTo>
                  <a:srgbClr val="FFFFFF">
                    <a:alpha val="0"/>
                  </a:srgbClr>
                </a:clrTo>
              </a:clrChange>
            </a:blip>
            <a:stretch>
              <a:fillRect/>
            </a:stretch>
          </p:blipFill>
          <p:spPr>
            <a:xfrm rot="2457723">
              <a:off x="1167976" y="6720118"/>
              <a:ext cx="1732722" cy="1732722"/>
            </a:xfrm>
            <a:prstGeom prst="rect">
              <a:avLst/>
            </a:prstGeom>
          </p:spPr>
        </p:pic>
        <p:pic>
          <p:nvPicPr>
            <p:cNvPr id="59" name="Picture 58"/>
            <p:cNvPicPr>
              <a:picLocks noChangeAspect="1"/>
            </p:cNvPicPr>
            <p:nvPr/>
          </p:nvPicPr>
          <p:blipFill>
            <a:blip r:embed="rId20">
              <a:clrChange>
                <a:clrFrom>
                  <a:srgbClr val="FFFFFF"/>
                </a:clrFrom>
                <a:clrTo>
                  <a:srgbClr val="FFFFFF">
                    <a:alpha val="0"/>
                  </a:srgbClr>
                </a:clrTo>
              </a:clrChange>
            </a:blip>
            <a:stretch>
              <a:fillRect/>
            </a:stretch>
          </p:blipFill>
          <p:spPr>
            <a:xfrm rot="19749060" flipH="1">
              <a:off x="540472" y="6334786"/>
              <a:ext cx="1392825" cy="1392825"/>
            </a:xfrm>
            <a:prstGeom prst="rect">
              <a:avLst/>
            </a:prstGeom>
          </p:spPr>
        </p:pic>
        <p:pic>
          <p:nvPicPr>
            <p:cNvPr id="60" name="Picture 59"/>
            <p:cNvPicPr>
              <a:picLocks noChangeAspect="1"/>
            </p:cNvPicPr>
            <p:nvPr/>
          </p:nvPicPr>
          <p:blipFill>
            <a:blip r:embed="rId21">
              <a:clrChange>
                <a:clrFrom>
                  <a:srgbClr val="FFFFFF"/>
                </a:clrFrom>
                <a:clrTo>
                  <a:srgbClr val="FFFFFF">
                    <a:alpha val="0"/>
                  </a:srgbClr>
                </a:clrTo>
              </a:clrChange>
            </a:blip>
            <a:stretch>
              <a:fillRect/>
            </a:stretch>
          </p:blipFill>
          <p:spPr>
            <a:xfrm rot="19120738">
              <a:off x="1024517" y="5720082"/>
              <a:ext cx="1524000" cy="1524000"/>
            </a:xfrm>
            <a:prstGeom prst="rect">
              <a:avLst/>
            </a:prstGeom>
          </p:spPr>
        </p:pic>
        <p:pic>
          <p:nvPicPr>
            <p:cNvPr id="61" name="Picture 60"/>
            <p:cNvPicPr>
              <a:picLocks noChangeAspect="1"/>
            </p:cNvPicPr>
            <p:nvPr/>
          </p:nvPicPr>
          <p:blipFill>
            <a:blip r:embed="rId22">
              <a:clrChange>
                <a:clrFrom>
                  <a:srgbClr val="FFFFFF"/>
                </a:clrFrom>
                <a:clrTo>
                  <a:srgbClr val="FFFFFF">
                    <a:alpha val="0"/>
                  </a:srgbClr>
                </a:clrTo>
              </a:clrChange>
            </a:blip>
            <a:stretch>
              <a:fillRect/>
            </a:stretch>
          </p:blipFill>
          <p:spPr>
            <a:xfrm rot="1732609">
              <a:off x="1833971" y="5319270"/>
              <a:ext cx="1524000" cy="1524000"/>
            </a:xfrm>
            <a:prstGeom prst="rect">
              <a:avLst/>
            </a:prstGeom>
          </p:spPr>
        </p:pic>
        <p:pic>
          <p:nvPicPr>
            <p:cNvPr id="62" name="Picture 61"/>
            <p:cNvPicPr>
              <a:picLocks noChangeAspect="1"/>
            </p:cNvPicPr>
            <p:nvPr/>
          </p:nvPicPr>
          <p:blipFill>
            <a:blip r:embed="rId23">
              <a:clrChange>
                <a:clrFrom>
                  <a:srgbClr val="FFFFFF"/>
                </a:clrFrom>
                <a:clrTo>
                  <a:srgbClr val="FFFFFF">
                    <a:alpha val="0"/>
                  </a:srgbClr>
                </a:clrTo>
              </a:clrChange>
            </a:blip>
            <a:stretch>
              <a:fillRect/>
            </a:stretch>
          </p:blipFill>
          <p:spPr>
            <a:xfrm rot="20633851">
              <a:off x="2480632" y="5440642"/>
              <a:ext cx="2106598" cy="2106598"/>
            </a:xfrm>
            <a:prstGeom prst="rect">
              <a:avLst/>
            </a:prstGeom>
          </p:spPr>
        </p:pic>
        <p:pic>
          <p:nvPicPr>
            <p:cNvPr id="63" name="Picture 62"/>
            <p:cNvPicPr>
              <a:picLocks noChangeAspect="1"/>
            </p:cNvPicPr>
            <p:nvPr/>
          </p:nvPicPr>
          <p:blipFill>
            <a:blip r:embed="rId24">
              <a:clrChange>
                <a:clrFrom>
                  <a:srgbClr val="FFFFFF"/>
                </a:clrFrom>
                <a:clrTo>
                  <a:srgbClr val="FFFFFF">
                    <a:alpha val="0"/>
                  </a:srgbClr>
                </a:clrTo>
              </a:clrChange>
            </a:blip>
            <a:stretch>
              <a:fillRect/>
            </a:stretch>
          </p:blipFill>
          <p:spPr>
            <a:xfrm rot="18900000">
              <a:off x="2951684" y="6287405"/>
              <a:ext cx="954273" cy="954273"/>
            </a:xfrm>
            <a:prstGeom prst="rect">
              <a:avLst/>
            </a:prstGeom>
          </p:spPr>
        </p:pic>
        <p:pic>
          <p:nvPicPr>
            <p:cNvPr id="64" name="Picture 63"/>
            <p:cNvPicPr>
              <a:picLocks noChangeAspect="1"/>
            </p:cNvPicPr>
            <p:nvPr/>
          </p:nvPicPr>
          <p:blipFill>
            <a:blip r:embed="rId25">
              <a:clrChange>
                <a:clrFrom>
                  <a:srgbClr val="FFFFFF"/>
                </a:clrFrom>
                <a:clrTo>
                  <a:srgbClr val="FFFFFF">
                    <a:alpha val="0"/>
                  </a:srgbClr>
                </a:clrTo>
              </a:clrChange>
            </a:blip>
            <a:stretch>
              <a:fillRect/>
            </a:stretch>
          </p:blipFill>
          <p:spPr>
            <a:xfrm rot="7784765">
              <a:off x="1968001" y="6664458"/>
              <a:ext cx="1524000" cy="1524000"/>
            </a:xfrm>
            <a:prstGeom prst="rect">
              <a:avLst/>
            </a:prstGeom>
          </p:spPr>
        </p:pic>
        <p:pic>
          <p:nvPicPr>
            <p:cNvPr id="65" name="Picture 64"/>
            <p:cNvPicPr>
              <a:picLocks noChangeAspect="1"/>
            </p:cNvPicPr>
            <p:nvPr/>
          </p:nvPicPr>
          <p:blipFill>
            <a:blip r:embed="rId26">
              <a:clrChange>
                <a:clrFrom>
                  <a:srgbClr val="FFFFFF"/>
                </a:clrFrom>
                <a:clrTo>
                  <a:srgbClr val="FFFFFF">
                    <a:alpha val="0"/>
                  </a:srgbClr>
                </a:clrTo>
              </a:clrChange>
            </a:blip>
            <a:stretch>
              <a:fillRect/>
            </a:stretch>
          </p:blipFill>
          <p:spPr>
            <a:xfrm rot="7779316">
              <a:off x="1529236" y="6215904"/>
              <a:ext cx="1524000" cy="1524000"/>
            </a:xfrm>
            <a:prstGeom prst="rect">
              <a:avLst/>
            </a:prstGeom>
          </p:spPr>
        </p:pic>
        <p:pic>
          <p:nvPicPr>
            <p:cNvPr id="66" name="Picture 65"/>
            <p:cNvPicPr>
              <a:picLocks noChangeAspect="1"/>
            </p:cNvPicPr>
            <p:nvPr/>
          </p:nvPicPr>
          <p:blipFill>
            <a:blip r:embed="rId27">
              <a:clrChange>
                <a:clrFrom>
                  <a:srgbClr val="FFFFFF"/>
                </a:clrFrom>
                <a:clrTo>
                  <a:srgbClr val="FFFFFF">
                    <a:alpha val="0"/>
                  </a:srgbClr>
                </a:clrTo>
              </a:clrChange>
            </a:blip>
            <a:stretch>
              <a:fillRect/>
            </a:stretch>
          </p:blipFill>
          <p:spPr>
            <a:xfrm rot="18900000">
              <a:off x="1909670" y="5924169"/>
              <a:ext cx="1866572" cy="1866572"/>
            </a:xfrm>
            <a:prstGeom prst="rect">
              <a:avLst/>
            </a:prstGeom>
          </p:spPr>
        </p:pic>
        <p:pic>
          <p:nvPicPr>
            <p:cNvPr id="69" name="Picture 68"/>
            <p:cNvPicPr>
              <a:picLocks noChangeAspect="1"/>
            </p:cNvPicPr>
            <p:nvPr/>
          </p:nvPicPr>
          <p:blipFill>
            <a:blip r:embed="rId12">
              <a:clrChange>
                <a:clrFrom>
                  <a:srgbClr val="FFFFFF"/>
                </a:clrFrom>
                <a:clrTo>
                  <a:srgbClr val="FFFFFF">
                    <a:alpha val="0"/>
                  </a:srgbClr>
                </a:clrTo>
              </a:clrChange>
            </a:blip>
            <a:stretch>
              <a:fillRect/>
            </a:stretch>
          </p:blipFill>
          <p:spPr>
            <a:xfrm rot="20568609">
              <a:off x="1502009" y="4337577"/>
              <a:ext cx="2010649" cy="2010649"/>
            </a:xfrm>
            <a:prstGeom prst="rect">
              <a:avLst/>
            </a:prstGeom>
          </p:spPr>
        </p:pic>
      </p:grpSp>
    </p:spTree>
    <p:extLst>
      <p:ext uri="{BB962C8B-B14F-4D97-AF65-F5344CB8AC3E}">
        <p14:creationId xmlns:p14="http://schemas.microsoft.com/office/powerpoint/2010/main" val="7494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750"/>
                                        <p:tgtEl>
                                          <p:spTgt spid="9"/>
                                        </p:tgtEl>
                                      </p:cBhvr>
                                    </p:animEffect>
                                  </p:childTnLst>
                                </p:cTn>
                              </p:par>
                              <p:par>
                                <p:cTn id="18" presetID="10" presetClass="exit" presetSubtype="0" fill="hold" nodeType="withEffect">
                                  <p:stCondLst>
                                    <p:cond delay="0"/>
                                  </p:stCondLst>
                                  <p:childTnLst>
                                    <p:animEffect transition="out" filter="fade">
                                      <p:cBhvr>
                                        <p:cTn id="19" dur="750"/>
                                        <p:tgtEl>
                                          <p:spTgt spid="8"/>
                                        </p:tgtEl>
                                      </p:cBhvr>
                                    </p:animEffect>
                                    <p:set>
                                      <p:cBhvr>
                                        <p:cTn id="20" dur="1" fill="hold">
                                          <p:stCondLst>
                                            <p:cond delay="74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750"/>
                                        <p:tgtEl>
                                          <p:spTgt spid="10"/>
                                        </p:tgtEl>
                                      </p:cBhvr>
                                    </p:animEffect>
                                  </p:childTnLst>
                                </p:cTn>
                              </p:par>
                              <p:par>
                                <p:cTn id="26" presetID="10" presetClass="exit" presetSubtype="0" fill="hold" nodeType="withEffect">
                                  <p:stCondLst>
                                    <p:cond delay="0"/>
                                  </p:stCondLst>
                                  <p:childTnLst>
                                    <p:animEffect transition="out" filter="fade">
                                      <p:cBhvr>
                                        <p:cTn id="27" dur="750"/>
                                        <p:tgtEl>
                                          <p:spTgt spid="9"/>
                                        </p:tgtEl>
                                      </p:cBhvr>
                                    </p:animEffect>
                                    <p:set>
                                      <p:cBhvr>
                                        <p:cTn id="28" dur="1" fill="hold">
                                          <p:stCondLst>
                                            <p:cond delay="749"/>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500"/>
                                        <p:tgtEl>
                                          <p:spTgt spid="7">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2" end="2"/>
                                            </p:txEl>
                                          </p:spTgt>
                                        </p:tgtEl>
                                        <p:attrNameLst>
                                          <p:attrName>style.visibility</p:attrName>
                                        </p:attrNameLst>
                                      </p:cBhvr>
                                      <p:to>
                                        <p:strVal val="visible"/>
                                      </p:to>
                                    </p:set>
                                    <p:animEffect transition="in" filter="fade">
                                      <p:cBhvr>
                                        <p:cTn id="40" dur="500"/>
                                        <p:tgtEl>
                                          <p:spTgt spid="7">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animEffect transition="in" filter="fade">
                                      <p:cBhvr>
                                        <p:cTn id="43" dur="500"/>
                                        <p:tgtEl>
                                          <p:spTgt spid="7">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4" end="4"/>
                                            </p:txEl>
                                          </p:spTgt>
                                        </p:tgtEl>
                                        <p:attrNameLst>
                                          <p:attrName>style.visibility</p:attrName>
                                        </p:attrNameLst>
                                      </p:cBhvr>
                                      <p:to>
                                        <p:strVal val="visible"/>
                                      </p:to>
                                    </p:set>
                                    <p:animEffect transition="in" filter="fade">
                                      <p:cBhvr>
                                        <p:cTn id="51" dur="500"/>
                                        <p:tgtEl>
                                          <p:spTgt spid="7">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xEl>
                                              <p:pRg st="5" end="5"/>
                                            </p:txEl>
                                          </p:spTgt>
                                        </p:tgtEl>
                                        <p:attrNameLst>
                                          <p:attrName>style.visibility</p:attrName>
                                        </p:attrNameLst>
                                      </p:cBhvr>
                                      <p:to>
                                        <p:strVal val="visible"/>
                                      </p:to>
                                    </p:set>
                                    <p:animEffect transition="in" filter="fade">
                                      <p:cBhvr>
                                        <p:cTn id="56" dur="750"/>
                                        <p:tgtEl>
                                          <p:spTgt spid="7">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44"/>
                                        </p:tgtEl>
                                      </p:cBhvr>
                                    </p:animEffect>
                                    <p:set>
                                      <p:cBhvr>
                                        <p:cTn id="69" dur="1" fill="hold">
                                          <p:stCondLst>
                                            <p:cond delay="499"/>
                                          </p:stCondLst>
                                        </p:cTn>
                                        <p:tgtEl>
                                          <p:spTgt spid="4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
                                        </p:tgtEl>
                                      </p:cBhvr>
                                    </p:animEffect>
                                    <p:set>
                                      <p:cBhvr>
                                        <p:cTn id="72" dur="1" fill="hold">
                                          <p:stCondLst>
                                            <p:cond delay="499"/>
                                          </p:stCondLst>
                                        </p:cTn>
                                        <p:tgtEl>
                                          <p:spTgt spid="13"/>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6">
                                            <p:txEl>
                                              <p:pRg st="0" end="0"/>
                                            </p:txEl>
                                          </p:spTgt>
                                        </p:tgtEl>
                                        <p:attrNameLst>
                                          <p:attrName>style.visibility</p:attrName>
                                        </p:attrNameLst>
                                      </p:cBhvr>
                                      <p:to>
                                        <p:strVal val="visible"/>
                                      </p:to>
                                    </p:set>
                                    <p:animEffect transition="in" filter="fade">
                                      <p:cBhvr>
                                        <p:cTn id="76" dur="500"/>
                                        <p:tgtEl>
                                          <p:spTgt spid="6">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childTnLst>
                          </p:cTn>
                        </p:par>
                        <p:par>
                          <p:cTn id="91" fill="hold">
                            <p:stCondLst>
                              <p:cond delay="1000"/>
                            </p:stCondLst>
                            <p:childTnLst>
                              <p:par>
                                <p:cTn id="92" presetID="10" presetClass="entr" presetSubtype="0"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400"/>
                                        <p:tgtEl>
                                          <p:spTgt spid="34"/>
                                        </p:tgtEl>
                                      </p:cBhvr>
                                    </p:animEffect>
                                  </p:childTnLst>
                                </p:cTn>
                              </p:par>
                            </p:childTnLst>
                          </p:cTn>
                        </p:par>
                        <p:par>
                          <p:cTn id="95" fill="hold">
                            <p:stCondLst>
                              <p:cond delay="1400"/>
                            </p:stCondLst>
                            <p:childTnLst>
                              <p:par>
                                <p:cTn id="96" presetID="10" presetClass="entr" presetSubtype="0" fill="hold"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300"/>
                                        <p:tgtEl>
                                          <p:spTgt spid="33"/>
                                        </p:tgtEl>
                                      </p:cBhvr>
                                    </p:animEffect>
                                  </p:childTnLst>
                                </p:cTn>
                              </p:par>
                            </p:childTnLst>
                          </p:cTn>
                        </p:par>
                        <p:par>
                          <p:cTn id="99" fill="hold">
                            <p:stCondLst>
                              <p:cond delay="1700"/>
                            </p:stCondLst>
                            <p:childTnLst>
                              <p:par>
                                <p:cTn id="100" presetID="10" presetClass="entr" presetSubtype="0" fill="hold" nodeType="after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200"/>
                                        <p:tgtEl>
                                          <p:spTgt spid="32"/>
                                        </p:tgtEl>
                                      </p:cBhvr>
                                    </p:animEffect>
                                  </p:childTnLst>
                                </p:cTn>
                              </p:par>
                            </p:childTnLst>
                          </p:cTn>
                        </p:par>
                        <p:par>
                          <p:cTn id="103" fill="hold">
                            <p:stCondLst>
                              <p:cond delay="1900"/>
                            </p:stCondLst>
                            <p:childTnLst>
                              <p:par>
                                <p:cTn id="104" presetID="10" presetClass="entr" presetSubtype="0" fill="hold" nodeType="after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100"/>
                                        <p:tgtEl>
                                          <p:spTgt spid="31"/>
                                        </p:tgtEl>
                                      </p:cBhvr>
                                    </p:animEffect>
                                  </p:childTnLst>
                                </p:cTn>
                              </p:par>
                            </p:childTnLst>
                          </p:cTn>
                        </p:par>
                        <p:par>
                          <p:cTn id="107" fill="hold">
                            <p:stCondLst>
                              <p:cond delay="2000"/>
                            </p:stCondLst>
                            <p:childTnLst>
                              <p:par>
                                <p:cTn id="108" presetID="10" presetClass="entr" presetSubtype="0" fill="hold" nodeType="after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100"/>
                                        <p:tgtEl>
                                          <p:spTgt spid="30"/>
                                        </p:tgtEl>
                                      </p:cBhvr>
                                    </p:animEffect>
                                  </p:childTnLst>
                                </p:cTn>
                              </p:par>
                            </p:childTnLst>
                          </p:cTn>
                        </p:par>
                        <p:par>
                          <p:cTn id="111" fill="hold">
                            <p:stCondLst>
                              <p:cond delay="2100"/>
                            </p:stCondLst>
                            <p:childTnLst>
                              <p:par>
                                <p:cTn id="112" presetID="10" presetClass="entr" presetSubtype="0" fill="hold" nodeType="after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fade">
                                      <p:cBhvr>
                                        <p:cTn id="114" dur="100"/>
                                        <p:tgtEl>
                                          <p:spTgt spid="29"/>
                                        </p:tgtEl>
                                      </p:cBhvr>
                                    </p:animEffect>
                                  </p:childTnLst>
                                </p:cTn>
                              </p:par>
                            </p:childTnLst>
                          </p:cTn>
                        </p:par>
                        <p:par>
                          <p:cTn id="115" fill="hold">
                            <p:stCondLst>
                              <p:cond delay="2200"/>
                            </p:stCondLst>
                            <p:childTnLst>
                              <p:par>
                                <p:cTn id="116" presetID="10" presetClass="entr" presetSubtype="0" fill="hold" nodeType="after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100"/>
                                        <p:tgtEl>
                                          <p:spTgt spid="28"/>
                                        </p:tgtEl>
                                      </p:cBhvr>
                                    </p:animEffect>
                                  </p:childTnLst>
                                </p:cTn>
                              </p:par>
                            </p:childTnLst>
                          </p:cTn>
                        </p:par>
                        <p:par>
                          <p:cTn id="119" fill="hold">
                            <p:stCondLst>
                              <p:cond delay="2300"/>
                            </p:stCondLst>
                            <p:childTnLst>
                              <p:par>
                                <p:cTn id="120" presetID="10" presetClass="entr" presetSubtype="0" fill="hold" nodeType="after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100"/>
                                        <p:tgtEl>
                                          <p:spTgt spid="27"/>
                                        </p:tgtEl>
                                      </p:cBhvr>
                                    </p:animEffect>
                                  </p:childTnLst>
                                </p:cTn>
                              </p:par>
                            </p:childTnLst>
                          </p:cTn>
                        </p:par>
                        <p:par>
                          <p:cTn id="123" fill="hold">
                            <p:stCondLst>
                              <p:cond delay="2400"/>
                            </p:stCondLst>
                            <p:childTnLst>
                              <p:par>
                                <p:cTn id="124" presetID="10" presetClass="entr" presetSubtype="0" fill="hold" nodeType="after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fade">
                                      <p:cBhvr>
                                        <p:cTn id="126" dur="100"/>
                                        <p:tgtEl>
                                          <p:spTgt spid="26"/>
                                        </p:tgtEl>
                                      </p:cBhvr>
                                    </p:animEffect>
                                  </p:childTnLst>
                                </p:cTn>
                              </p:par>
                            </p:childTnLst>
                          </p:cTn>
                        </p:par>
                        <p:par>
                          <p:cTn id="127" fill="hold">
                            <p:stCondLst>
                              <p:cond delay="2500"/>
                            </p:stCondLst>
                            <p:childTnLst>
                              <p:par>
                                <p:cTn id="128" presetID="10" presetClass="entr" presetSubtype="0" fill="hold" nodeType="after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100"/>
                                        <p:tgtEl>
                                          <p:spTgt spid="25"/>
                                        </p:tgtEl>
                                      </p:cBhvr>
                                    </p:animEffect>
                                  </p:childTnLst>
                                </p:cTn>
                              </p:par>
                            </p:childTnLst>
                          </p:cTn>
                        </p:par>
                        <p:par>
                          <p:cTn id="131" fill="hold">
                            <p:stCondLst>
                              <p:cond delay="2600"/>
                            </p:stCondLst>
                            <p:childTnLst>
                              <p:par>
                                <p:cTn id="132" presetID="10" presetClass="entr" presetSubtype="0" fill="hold" nodeType="after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100"/>
                                        <p:tgtEl>
                                          <p:spTgt spid="24"/>
                                        </p:tgtEl>
                                      </p:cBhvr>
                                    </p:animEffect>
                                  </p:childTnLst>
                                </p:cTn>
                              </p:par>
                            </p:childTnLst>
                          </p:cTn>
                        </p:par>
                        <p:par>
                          <p:cTn id="135" fill="hold">
                            <p:stCondLst>
                              <p:cond delay="2700"/>
                            </p:stCondLst>
                            <p:childTnLst>
                              <p:par>
                                <p:cTn id="136" presetID="10" presetClass="entr" presetSubtype="0" fill="hold" nodeType="afterEffect">
                                  <p:stCondLst>
                                    <p:cond delay="0"/>
                                  </p:stCondLst>
                                  <p:childTnLst>
                                    <p:set>
                                      <p:cBhvr>
                                        <p:cTn id="137" dur="1" fill="hold">
                                          <p:stCondLst>
                                            <p:cond delay="0"/>
                                          </p:stCondLst>
                                        </p:cTn>
                                        <p:tgtEl>
                                          <p:spTgt spid="23"/>
                                        </p:tgtEl>
                                        <p:attrNameLst>
                                          <p:attrName>style.visibility</p:attrName>
                                        </p:attrNameLst>
                                      </p:cBhvr>
                                      <p:to>
                                        <p:strVal val="visible"/>
                                      </p:to>
                                    </p:set>
                                    <p:animEffect transition="in" filter="fade">
                                      <p:cBhvr>
                                        <p:cTn id="138" dur="100"/>
                                        <p:tgtEl>
                                          <p:spTgt spid="23"/>
                                        </p:tgtEl>
                                      </p:cBhvr>
                                    </p:animEffect>
                                  </p:childTnLst>
                                </p:cTn>
                              </p:par>
                            </p:childTnLst>
                          </p:cTn>
                        </p:par>
                        <p:par>
                          <p:cTn id="139" fill="hold">
                            <p:stCondLst>
                              <p:cond delay="2800"/>
                            </p:stCondLst>
                            <p:childTnLst>
                              <p:par>
                                <p:cTn id="140" presetID="10"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
                                        <p:tgtEl>
                                          <p:spTgt spid="22"/>
                                        </p:tgtEl>
                                      </p:cBhvr>
                                    </p:animEffect>
                                  </p:childTnLst>
                                </p:cTn>
                              </p:par>
                            </p:childTnLst>
                          </p:cTn>
                        </p:par>
                        <p:par>
                          <p:cTn id="143" fill="hold">
                            <p:stCondLst>
                              <p:cond delay="2900"/>
                            </p:stCondLst>
                            <p:childTnLst>
                              <p:par>
                                <p:cTn id="144" presetID="10" presetClass="entr" presetSubtype="0" fill="hold" nodeType="afterEffect">
                                  <p:stCondLst>
                                    <p:cond delay="0"/>
                                  </p:stCondLst>
                                  <p:childTnLst>
                                    <p:set>
                                      <p:cBhvr>
                                        <p:cTn id="145" dur="1" fill="hold">
                                          <p:stCondLst>
                                            <p:cond delay="0"/>
                                          </p:stCondLst>
                                        </p:cTn>
                                        <p:tgtEl>
                                          <p:spTgt spid="21"/>
                                        </p:tgtEl>
                                        <p:attrNameLst>
                                          <p:attrName>style.visibility</p:attrName>
                                        </p:attrNameLst>
                                      </p:cBhvr>
                                      <p:to>
                                        <p:strVal val="visible"/>
                                      </p:to>
                                    </p:set>
                                    <p:animEffect transition="in" filter="fade">
                                      <p:cBhvr>
                                        <p:cTn id="146" dur="100"/>
                                        <p:tgtEl>
                                          <p:spTgt spid="21"/>
                                        </p:tgtEl>
                                      </p:cBhvr>
                                    </p:animEffect>
                                  </p:childTnLst>
                                </p:cTn>
                              </p:par>
                            </p:childTnLst>
                          </p:cTn>
                        </p:par>
                        <p:par>
                          <p:cTn id="147" fill="hold">
                            <p:stCondLst>
                              <p:cond delay="3000"/>
                            </p:stCondLst>
                            <p:childTnLst>
                              <p:par>
                                <p:cTn id="148" presetID="10" presetClass="entr" presetSubtype="0" fill="hold" nodeType="afterEffect">
                                  <p:stCondLst>
                                    <p:cond delay="0"/>
                                  </p:stCondLst>
                                  <p:childTnLst>
                                    <p:set>
                                      <p:cBhvr>
                                        <p:cTn id="149" dur="1" fill="hold">
                                          <p:stCondLst>
                                            <p:cond delay="0"/>
                                          </p:stCondLst>
                                        </p:cTn>
                                        <p:tgtEl>
                                          <p:spTgt spid="20"/>
                                        </p:tgtEl>
                                        <p:attrNameLst>
                                          <p:attrName>style.visibility</p:attrName>
                                        </p:attrNameLst>
                                      </p:cBhvr>
                                      <p:to>
                                        <p:strVal val="visible"/>
                                      </p:to>
                                    </p:set>
                                    <p:animEffect transition="in" filter="fade">
                                      <p:cBhvr>
                                        <p:cTn id="150" dur="100"/>
                                        <p:tgtEl>
                                          <p:spTgt spid="20"/>
                                        </p:tgtEl>
                                      </p:cBhvr>
                                    </p:animEffect>
                                  </p:childTnLst>
                                </p:cTn>
                              </p:par>
                            </p:childTnLst>
                          </p:cTn>
                        </p:par>
                        <p:par>
                          <p:cTn id="151" fill="hold">
                            <p:stCondLst>
                              <p:cond delay="3100"/>
                            </p:stCondLst>
                            <p:childTnLst>
                              <p:par>
                                <p:cTn id="152" presetID="10" presetClass="entr" presetSubtype="0" fill="hold" nodeType="afterEffect">
                                  <p:stCondLst>
                                    <p:cond delay="0"/>
                                  </p:stCondLst>
                                  <p:childTnLst>
                                    <p:set>
                                      <p:cBhvr>
                                        <p:cTn id="153" dur="1" fill="hold">
                                          <p:stCondLst>
                                            <p:cond delay="0"/>
                                          </p:stCondLst>
                                        </p:cTn>
                                        <p:tgtEl>
                                          <p:spTgt spid="19"/>
                                        </p:tgtEl>
                                        <p:attrNameLst>
                                          <p:attrName>style.visibility</p:attrName>
                                        </p:attrNameLst>
                                      </p:cBhvr>
                                      <p:to>
                                        <p:strVal val="visible"/>
                                      </p:to>
                                    </p:set>
                                    <p:animEffect transition="in" filter="fade">
                                      <p:cBhvr>
                                        <p:cTn id="154" dur="100"/>
                                        <p:tgtEl>
                                          <p:spTgt spid="19"/>
                                        </p:tgtEl>
                                      </p:cBhvr>
                                    </p:animEffect>
                                  </p:childTnLst>
                                </p:cTn>
                              </p:par>
                            </p:childTnLst>
                          </p:cTn>
                        </p:par>
                        <p:par>
                          <p:cTn id="155" fill="hold">
                            <p:stCondLst>
                              <p:cond delay="3200"/>
                            </p:stCondLst>
                            <p:childTnLst>
                              <p:par>
                                <p:cTn id="156" presetID="10" presetClass="entr" presetSubtype="0" fill="hold" nodeType="afterEffect">
                                  <p:stCondLst>
                                    <p:cond delay="0"/>
                                  </p:stCondLst>
                                  <p:childTnLst>
                                    <p:set>
                                      <p:cBhvr>
                                        <p:cTn id="157" dur="1" fill="hold">
                                          <p:stCondLst>
                                            <p:cond delay="0"/>
                                          </p:stCondLst>
                                        </p:cTn>
                                        <p:tgtEl>
                                          <p:spTgt spid="18"/>
                                        </p:tgtEl>
                                        <p:attrNameLst>
                                          <p:attrName>style.visibility</p:attrName>
                                        </p:attrNameLst>
                                      </p:cBhvr>
                                      <p:to>
                                        <p:strVal val="visible"/>
                                      </p:to>
                                    </p:set>
                                    <p:animEffect transition="in" filter="fade">
                                      <p:cBhvr>
                                        <p:cTn id="158" dur="100"/>
                                        <p:tgtEl>
                                          <p:spTgt spid="18"/>
                                        </p:tgtEl>
                                      </p:cBhvr>
                                    </p:animEffect>
                                  </p:childTnLst>
                                </p:cTn>
                              </p:par>
                            </p:childTnLst>
                          </p:cTn>
                        </p:par>
                        <p:par>
                          <p:cTn id="159" fill="hold">
                            <p:stCondLst>
                              <p:cond delay="3300"/>
                            </p:stCondLst>
                            <p:childTnLst>
                              <p:par>
                                <p:cTn id="160" presetID="10" presetClass="entr" presetSubtype="0" fill="hold" nodeType="afterEffect">
                                  <p:stCondLst>
                                    <p:cond delay="0"/>
                                  </p:stCondLst>
                                  <p:childTnLst>
                                    <p:set>
                                      <p:cBhvr>
                                        <p:cTn id="161" dur="1" fill="hold">
                                          <p:stCondLst>
                                            <p:cond delay="0"/>
                                          </p:stCondLst>
                                        </p:cTn>
                                        <p:tgtEl>
                                          <p:spTgt spid="17"/>
                                        </p:tgtEl>
                                        <p:attrNameLst>
                                          <p:attrName>style.visibility</p:attrName>
                                        </p:attrNameLst>
                                      </p:cBhvr>
                                      <p:to>
                                        <p:strVal val="visible"/>
                                      </p:to>
                                    </p:set>
                                    <p:animEffect transition="in" filter="fade">
                                      <p:cBhvr>
                                        <p:cTn id="162" dur="100"/>
                                        <p:tgtEl>
                                          <p:spTgt spid="17"/>
                                        </p:tgtEl>
                                      </p:cBhvr>
                                    </p:animEffect>
                                  </p:childTnLst>
                                </p:cTn>
                              </p:par>
                            </p:childTnLst>
                          </p:cTn>
                        </p:par>
                        <p:par>
                          <p:cTn id="163" fill="hold">
                            <p:stCondLst>
                              <p:cond delay="3400"/>
                            </p:stCondLst>
                            <p:childTnLst>
                              <p:par>
                                <p:cTn id="164" presetID="10" presetClass="entr" presetSubtype="0" fill="hold" nodeType="afterEffect">
                                  <p:stCondLst>
                                    <p:cond delay="0"/>
                                  </p:stCondLst>
                                  <p:childTnLst>
                                    <p:set>
                                      <p:cBhvr>
                                        <p:cTn id="165" dur="1" fill="hold">
                                          <p:stCondLst>
                                            <p:cond delay="0"/>
                                          </p:stCondLst>
                                        </p:cTn>
                                        <p:tgtEl>
                                          <p:spTgt spid="16"/>
                                        </p:tgtEl>
                                        <p:attrNameLst>
                                          <p:attrName>style.visibility</p:attrName>
                                        </p:attrNameLst>
                                      </p:cBhvr>
                                      <p:to>
                                        <p:strVal val="visible"/>
                                      </p:to>
                                    </p:set>
                                    <p:animEffect transition="in" filter="fade">
                                      <p:cBhvr>
                                        <p:cTn id="166" dur="100"/>
                                        <p:tgtEl>
                                          <p:spTgt spid="16"/>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nodeType="clickEffect">
                                  <p:stCondLst>
                                    <p:cond delay="0"/>
                                  </p:stCondLst>
                                  <p:childTnLst>
                                    <p:animEffect transition="out" filter="fade">
                                      <p:cBhvr>
                                        <p:cTn id="170" dur="500"/>
                                        <p:tgtEl>
                                          <p:spTgt spid="37"/>
                                        </p:tgtEl>
                                      </p:cBhvr>
                                    </p:animEffect>
                                    <p:set>
                                      <p:cBhvr>
                                        <p:cTn id="171" dur="1" fill="hold">
                                          <p:stCondLst>
                                            <p:cond delay="499"/>
                                          </p:stCondLst>
                                        </p:cTn>
                                        <p:tgtEl>
                                          <p:spTgt spid="37"/>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36"/>
                                        </p:tgtEl>
                                      </p:cBhvr>
                                    </p:animEffect>
                                    <p:set>
                                      <p:cBhvr>
                                        <p:cTn id="174" dur="1" fill="hold">
                                          <p:stCondLst>
                                            <p:cond delay="499"/>
                                          </p:stCondLst>
                                        </p:cTn>
                                        <p:tgtEl>
                                          <p:spTgt spid="36"/>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35"/>
                                        </p:tgtEl>
                                      </p:cBhvr>
                                    </p:animEffect>
                                    <p:set>
                                      <p:cBhvr>
                                        <p:cTn id="177" dur="1" fill="hold">
                                          <p:stCondLst>
                                            <p:cond delay="499"/>
                                          </p:stCondLst>
                                        </p:cTn>
                                        <p:tgtEl>
                                          <p:spTgt spid="35"/>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34"/>
                                        </p:tgtEl>
                                      </p:cBhvr>
                                    </p:animEffect>
                                    <p:set>
                                      <p:cBhvr>
                                        <p:cTn id="180" dur="1" fill="hold">
                                          <p:stCondLst>
                                            <p:cond delay="499"/>
                                          </p:stCondLst>
                                        </p:cTn>
                                        <p:tgtEl>
                                          <p:spTgt spid="34"/>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33"/>
                                        </p:tgtEl>
                                      </p:cBhvr>
                                    </p:animEffect>
                                    <p:set>
                                      <p:cBhvr>
                                        <p:cTn id="183" dur="1" fill="hold">
                                          <p:stCondLst>
                                            <p:cond delay="499"/>
                                          </p:stCondLst>
                                        </p:cTn>
                                        <p:tgtEl>
                                          <p:spTgt spid="33"/>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32"/>
                                        </p:tgtEl>
                                      </p:cBhvr>
                                    </p:animEffect>
                                    <p:set>
                                      <p:cBhvr>
                                        <p:cTn id="186" dur="1" fill="hold">
                                          <p:stCondLst>
                                            <p:cond delay="499"/>
                                          </p:stCondLst>
                                        </p:cTn>
                                        <p:tgtEl>
                                          <p:spTgt spid="32"/>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31"/>
                                        </p:tgtEl>
                                      </p:cBhvr>
                                    </p:animEffect>
                                    <p:set>
                                      <p:cBhvr>
                                        <p:cTn id="189" dur="1" fill="hold">
                                          <p:stCondLst>
                                            <p:cond delay="499"/>
                                          </p:stCondLst>
                                        </p:cTn>
                                        <p:tgtEl>
                                          <p:spTgt spid="31"/>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30"/>
                                        </p:tgtEl>
                                      </p:cBhvr>
                                    </p:animEffect>
                                    <p:set>
                                      <p:cBhvr>
                                        <p:cTn id="192" dur="1" fill="hold">
                                          <p:stCondLst>
                                            <p:cond delay="499"/>
                                          </p:stCondLst>
                                        </p:cTn>
                                        <p:tgtEl>
                                          <p:spTgt spid="30"/>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29"/>
                                        </p:tgtEl>
                                      </p:cBhvr>
                                    </p:animEffect>
                                    <p:set>
                                      <p:cBhvr>
                                        <p:cTn id="195" dur="1" fill="hold">
                                          <p:stCondLst>
                                            <p:cond delay="499"/>
                                          </p:stCondLst>
                                        </p:cTn>
                                        <p:tgtEl>
                                          <p:spTgt spid="29"/>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28"/>
                                        </p:tgtEl>
                                      </p:cBhvr>
                                    </p:animEffect>
                                    <p:set>
                                      <p:cBhvr>
                                        <p:cTn id="198" dur="1" fill="hold">
                                          <p:stCondLst>
                                            <p:cond delay="499"/>
                                          </p:stCondLst>
                                        </p:cTn>
                                        <p:tgtEl>
                                          <p:spTgt spid="28"/>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27"/>
                                        </p:tgtEl>
                                      </p:cBhvr>
                                    </p:animEffect>
                                    <p:set>
                                      <p:cBhvr>
                                        <p:cTn id="201" dur="1" fill="hold">
                                          <p:stCondLst>
                                            <p:cond delay="499"/>
                                          </p:stCondLst>
                                        </p:cTn>
                                        <p:tgtEl>
                                          <p:spTgt spid="27"/>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26"/>
                                        </p:tgtEl>
                                      </p:cBhvr>
                                    </p:animEffect>
                                    <p:set>
                                      <p:cBhvr>
                                        <p:cTn id="204" dur="1" fill="hold">
                                          <p:stCondLst>
                                            <p:cond delay="499"/>
                                          </p:stCondLst>
                                        </p:cTn>
                                        <p:tgtEl>
                                          <p:spTgt spid="26"/>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25"/>
                                        </p:tgtEl>
                                      </p:cBhvr>
                                    </p:animEffect>
                                    <p:set>
                                      <p:cBhvr>
                                        <p:cTn id="207" dur="1" fill="hold">
                                          <p:stCondLst>
                                            <p:cond delay="499"/>
                                          </p:stCondLst>
                                        </p:cTn>
                                        <p:tgtEl>
                                          <p:spTgt spid="25"/>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24"/>
                                        </p:tgtEl>
                                      </p:cBhvr>
                                    </p:animEffect>
                                    <p:set>
                                      <p:cBhvr>
                                        <p:cTn id="210" dur="1" fill="hold">
                                          <p:stCondLst>
                                            <p:cond delay="499"/>
                                          </p:stCondLst>
                                        </p:cTn>
                                        <p:tgtEl>
                                          <p:spTgt spid="24"/>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500"/>
                                        <p:tgtEl>
                                          <p:spTgt spid="23"/>
                                        </p:tgtEl>
                                      </p:cBhvr>
                                    </p:animEffect>
                                    <p:set>
                                      <p:cBhvr>
                                        <p:cTn id="213" dur="1" fill="hold">
                                          <p:stCondLst>
                                            <p:cond delay="499"/>
                                          </p:stCondLst>
                                        </p:cTn>
                                        <p:tgtEl>
                                          <p:spTgt spid="23"/>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22"/>
                                        </p:tgtEl>
                                      </p:cBhvr>
                                    </p:animEffect>
                                    <p:set>
                                      <p:cBhvr>
                                        <p:cTn id="216" dur="1" fill="hold">
                                          <p:stCondLst>
                                            <p:cond delay="499"/>
                                          </p:stCondLst>
                                        </p:cTn>
                                        <p:tgtEl>
                                          <p:spTgt spid="2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1"/>
                                        </p:tgtEl>
                                      </p:cBhvr>
                                    </p:animEffect>
                                    <p:set>
                                      <p:cBhvr>
                                        <p:cTn id="219" dur="1" fill="hold">
                                          <p:stCondLst>
                                            <p:cond delay="499"/>
                                          </p:stCondLst>
                                        </p:cTn>
                                        <p:tgtEl>
                                          <p:spTgt spid="21"/>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0"/>
                                        </p:tgtEl>
                                      </p:cBhvr>
                                    </p:animEffect>
                                    <p:set>
                                      <p:cBhvr>
                                        <p:cTn id="222" dur="1" fill="hold">
                                          <p:stCondLst>
                                            <p:cond delay="499"/>
                                          </p:stCondLst>
                                        </p:cTn>
                                        <p:tgtEl>
                                          <p:spTgt spid="20"/>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500"/>
                                        <p:tgtEl>
                                          <p:spTgt spid="19"/>
                                        </p:tgtEl>
                                      </p:cBhvr>
                                    </p:animEffect>
                                    <p:set>
                                      <p:cBhvr>
                                        <p:cTn id="225" dur="1" fill="hold">
                                          <p:stCondLst>
                                            <p:cond delay="499"/>
                                          </p:stCondLst>
                                        </p:cTn>
                                        <p:tgtEl>
                                          <p:spTgt spid="19"/>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500"/>
                                        <p:tgtEl>
                                          <p:spTgt spid="18"/>
                                        </p:tgtEl>
                                      </p:cBhvr>
                                    </p:animEffect>
                                    <p:set>
                                      <p:cBhvr>
                                        <p:cTn id="228" dur="1" fill="hold">
                                          <p:stCondLst>
                                            <p:cond delay="499"/>
                                          </p:stCondLst>
                                        </p:cTn>
                                        <p:tgtEl>
                                          <p:spTgt spid="18"/>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17"/>
                                        </p:tgtEl>
                                      </p:cBhvr>
                                    </p:animEffect>
                                    <p:set>
                                      <p:cBhvr>
                                        <p:cTn id="231" dur="1" fill="hold">
                                          <p:stCondLst>
                                            <p:cond delay="499"/>
                                          </p:stCondLst>
                                        </p:cTn>
                                        <p:tgtEl>
                                          <p:spTgt spid="17"/>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16"/>
                                        </p:tgtEl>
                                      </p:cBhvr>
                                    </p:animEffect>
                                    <p:set>
                                      <p:cBhvr>
                                        <p:cTn id="234" dur="1" fill="hold">
                                          <p:stCondLst>
                                            <p:cond delay="499"/>
                                          </p:stCondLst>
                                        </p:cTn>
                                        <p:tgtEl>
                                          <p:spTgt spid="16"/>
                                        </p:tgtEl>
                                        <p:attrNameLst>
                                          <p:attrName>style.visibility</p:attrName>
                                        </p:attrNameLst>
                                      </p:cBhvr>
                                      <p:to>
                                        <p:strVal val="hidden"/>
                                      </p:to>
                                    </p:set>
                                  </p:childTnLst>
                                </p:cTn>
                              </p:par>
                            </p:childTnLst>
                          </p:cTn>
                        </p:par>
                        <p:par>
                          <p:cTn id="235" fill="hold">
                            <p:stCondLst>
                              <p:cond delay="500"/>
                            </p:stCondLst>
                            <p:childTnLst>
                              <p:par>
                                <p:cTn id="236" presetID="10" presetClass="entr" presetSubtype="0" fill="hold" nodeType="afterEffect">
                                  <p:stCondLst>
                                    <p:cond delay="0"/>
                                  </p:stCondLst>
                                  <p:childTnLst>
                                    <p:set>
                                      <p:cBhvr>
                                        <p:cTn id="237" dur="1" fill="hold">
                                          <p:stCondLst>
                                            <p:cond delay="0"/>
                                          </p:stCondLst>
                                        </p:cTn>
                                        <p:tgtEl>
                                          <p:spTgt spid="6">
                                            <p:txEl>
                                              <p:pRg st="1" end="1"/>
                                            </p:txEl>
                                          </p:spTgt>
                                        </p:tgtEl>
                                        <p:attrNameLst>
                                          <p:attrName>style.visibility</p:attrName>
                                        </p:attrNameLst>
                                      </p:cBhvr>
                                      <p:to>
                                        <p:strVal val="visible"/>
                                      </p:to>
                                    </p:set>
                                    <p:animEffect transition="in" filter="fade">
                                      <p:cBhvr>
                                        <p:cTn id="238" dur="750"/>
                                        <p:tgtEl>
                                          <p:spTgt spid="6">
                                            <p:txEl>
                                              <p:pRg st="1" end="1"/>
                                            </p:txEl>
                                          </p:spTgt>
                                        </p:tgtEl>
                                      </p:cBhvr>
                                    </p:animEffect>
                                  </p:childTnLst>
                                </p:cTn>
                              </p:par>
                              <p:par>
                                <p:cTn id="239" presetID="10" presetClass="entr" presetSubtype="0" fill="hold" nodeType="withEffect">
                                  <p:stCondLst>
                                    <p:cond delay="0"/>
                                  </p:stCondLst>
                                  <p:childTnLst>
                                    <p:set>
                                      <p:cBhvr>
                                        <p:cTn id="240" dur="1" fill="hold">
                                          <p:stCondLst>
                                            <p:cond delay="0"/>
                                          </p:stCondLst>
                                        </p:cTn>
                                        <p:tgtEl>
                                          <p:spTgt spid="70"/>
                                        </p:tgtEl>
                                        <p:attrNameLst>
                                          <p:attrName>style.visibility</p:attrName>
                                        </p:attrNameLst>
                                      </p:cBhvr>
                                      <p:to>
                                        <p:strVal val="visible"/>
                                      </p:to>
                                    </p:set>
                                    <p:animEffect transition="in" filter="fade">
                                      <p:cBhvr>
                                        <p:cTn id="241" dur="500"/>
                                        <p:tgtEl>
                                          <p:spTgt spid="70"/>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6">
                                            <p:txEl>
                                              <p:pRg st="2" end="2"/>
                                            </p:txEl>
                                          </p:spTgt>
                                        </p:tgtEl>
                                        <p:attrNameLst>
                                          <p:attrName>style.visibility</p:attrName>
                                        </p:attrNameLst>
                                      </p:cBhvr>
                                      <p:to>
                                        <p:strVal val="visible"/>
                                      </p:to>
                                    </p:set>
                                    <p:animEffect transition="in" filter="fade">
                                      <p:cBhvr>
                                        <p:cTn id="246" dur="750"/>
                                        <p:tgtEl>
                                          <p:spTgt spid="6">
                                            <p:txEl>
                                              <p:pRg st="2" end="2"/>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nodeType="clickEffect">
                                  <p:stCondLst>
                                    <p:cond delay="0"/>
                                  </p:stCondLst>
                                  <p:childTnLst>
                                    <p:set>
                                      <p:cBhvr>
                                        <p:cTn id="250" dur="1" fill="hold">
                                          <p:stCondLst>
                                            <p:cond delay="0"/>
                                          </p:stCondLst>
                                        </p:cTn>
                                        <p:tgtEl>
                                          <p:spTgt spid="6">
                                            <p:txEl>
                                              <p:pRg st="3" end="3"/>
                                            </p:txEl>
                                          </p:spTgt>
                                        </p:tgtEl>
                                        <p:attrNameLst>
                                          <p:attrName>style.visibility</p:attrName>
                                        </p:attrNameLst>
                                      </p:cBhvr>
                                      <p:to>
                                        <p:strVal val="visible"/>
                                      </p:to>
                                    </p:set>
                                    <p:animEffect transition="in" filter="fade">
                                      <p:cBhvr>
                                        <p:cTn id="251" dur="7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8814" y="1511301"/>
            <a:ext cx="8468919" cy="4479158"/>
          </a:xfrm>
        </p:spPr>
        <p:txBody>
          <a:bodyPr/>
          <a:lstStyle/>
          <a:p>
            <a:r>
              <a:rPr lang="en-US" altLang="zh-HK" dirty="0"/>
              <a:t>Produce ten blocking instances for evaluation</a:t>
            </a:r>
          </a:p>
          <a:p>
            <a:endParaRPr lang="en-US" altLang="zh-HK" dirty="0"/>
          </a:p>
          <a:p>
            <a:endParaRPr lang="en-US" altLang="zh-HK" dirty="0"/>
          </a:p>
          <a:p>
            <a:endParaRPr lang="en-US" altLang="zh-HK" dirty="0"/>
          </a:p>
          <a:p>
            <a:endParaRPr lang="zh-HK" altLang="en-US" dirty="0"/>
          </a:p>
        </p:txBody>
      </p:sp>
      <p:sp>
        <p:nvSpPr>
          <p:cNvPr id="3" name="Title 2"/>
          <p:cNvSpPr>
            <a:spLocks noGrp="1"/>
          </p:cNvSpPr>
          <p:nvPr>
            <p:ph type="title"/>
          </p:nvPr>
        </p:nvSpPr>
        <p:spPr/>
        <p:txBody>
          <a:bodyPr/>
          <a:lstStyle/>
          <a:p>
            <a:r>
              <a:rPr lang="en-US" altLang="zh-HK" dirty="0"/>
              <a:t>Experiment</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50</a:t>
            </a:fld>
            <a:endParaRPr lang="en-US"/>
          </a:p>
        </p:txBody>
      </p:sp>
      <p:grpSp>
        <p:nvGrpSpPr>
          <p:cNvPr id="15" name="Group 14"/>
          <p:cNvGrpSpPr/>
          <p:nvPr/>
        </p:nvGrpSpPr>
        <p:grpSpPr>
          <a:xfrm>
            <a:off x="879475" y="3378200"/>
            <a:ext cx="7340600" cy="1468054"/>
            <a:chOff x="736600" y="1333500"/>
            <a:chExt cx="7340600" cy="1468054"/>
          </a:xfrm>
        </p:grpSpPr>
        <p:pic>
          <p:nvPicPr>
            <p:cNvPr id="9" name="Picture 8"/>
            <p:cNvPicPr>
              <a:picLocks noChangeAspect="1"/>
            </p:cNvPicPr>
            <p:nvPr/>
          </p:nvPicPr>
          <p:blipFill>
            <a:blip r:embed="rId2"/>
            <a:stretch>
              <a:fillRect/>
            </a:stretch>
          </p:blipFill>
          <p:spPr>
            <a:xfrm>
              <a:off x="736600" y="1333500"/>
              <a:ext cx="1447800" cy="1447800"/>
            </a:xfrm>
            <a:prstGeom prst="rect">
              <a:avLst/>
            </a:prstGeom>
          </p:spPr>
        </p:pic>
        <p:pic>
          <p:nvPicPr>
            <p:cNvPr id="10" name="Picture 9"/>
            <p:cNvPicPr>
              <a:picLocks noChangeAspect="1"/>
            </p:cNvPicPr>
            <p:nvPr/>
          </p:nvPicPr>
          <p:blipFill rotWithShape="1">
            <a:blip r:embed="rId2"/>
            <a:srcRect l="27193"/>
            <a:stretch/>
          </p:blipFill>
          <p:spPr>
            <a:xfrm>
              <a:off x="4165600" y="1333500"/>
              <a:ext cx="1054100" cy="1447800"/>
            </a:xfrm>
            <a:prstGeom prst="rect">
              <a:avLst/>
            </a:prstGeom>
          </p:spPr>
        </p:pic>
        <p:pic>
          <p:nvPicPr>
            <p:cNvPr id="11" name="Picture 10"/>
            <p:cNvPicPr>
              <a:picLocks noChangeAspect="1"/>
            </p:cNvPicPr>
            <p:nvPr/>
          </p:nvPicPr>
          <p:blipFill rotWithShape="1">
            <a:blip r:embed="rId2"/>
            <a:srcRect l="50877"/>
            <a:stretch/>
          </p:blipFill>
          <p:spPr>
            <a:xfrm>
              <a:off x="5956300" y="1333500"/>
              <a:ext cx="711200" cy="1447800"/>
            </a:xfrm>
            <a:prstGeom prst="rect">
              <a:avLst/>
            </a:prstGeom>
          </p:spPr>
        </p:pic>
        <p:pic>
          <p:nvPicPr>
            <p:cNvPr id="12" name="Picture 11"/>
            <p:cNvPicPr>
              <a:picLocks noChangeAspect="1"/>
            </p:cNvPicPr>
            <p:nvPr/>
          </p:nvPicPr>
          <p:blipFill rotWithShape="1">
            <a:blip r:embed="rId2"/>
            <a:srcRect l="66667"/>
            <a:stretch/>
          </p:blipFill>
          <p:spPr>
            <a:xfrm>
              <a:off x="7594600" y="1353754"/>
              <a:ext cx="482600" cy="1447800"/>
            </a:xfrm>
            <a:prstGeom prst="rect">
              <a:avLst/>
            </a:prstGeom>
          </p:spPr>
        </p:pic>
        <p:sp>
          <p:nvSpPr>
            <p:cNvPr id="13" name="Arrow: Right 12"/>
            <p:cNvSpPr/>
            <p:nvPr/>
          </p:nvSpPr>
          <p:spPr>
            <a:xfrm>
              <a:off x="2622550" y="2077654"/>
              <a:ext cx="717550" cy="275168"/>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4" name="TextBox 13"/>
            <p:cNvSpPr txBox="1"/>
            <p:nvPr/>
          </p:nvSpPr>
          <p:spPr>
            <a:xfrm>
              <a:off x="2463800" y="1711761"/>
              <a:ext cx="1168400" cy="461665"/>
            </a:xfrm>
            <a:prstGeom prst="rect">
              <a:avLst/>
            </a:prstGeom>
            <a:noFill/>
          </p:spPr>
          <p:txBody>
            <a:bodyPr wrap="square" rtlCol="0">
              <a:spAutoFit/>
            </a:bodyPr>
            <a:lstStyle/>
            <a:p>
              <a:r>
                <a:rPr lang="en-US" altLang="zh-HK" sz="2400" dirty="0">
                  <a:solidFill>
                    <a:srgbClr val="91847F"/>
                  </a:solidFill>
                </a:rPr>
                <a:t>Match</a:t>
              </a:r>
              <a:endParaRPr lang="zh-HK" altLang="en-US" sz="2400" dirty="0">
                <a:solidFill>
                  <a:srgbClr val="91847F"/>
                </a:solidFill>
              </a:endParaRPr>
            </a:p>
          </p:txBody>
        </p:sp>
      </p:grpSp>
    </p:spTree>
    <p:extLst>
      <p:ext uri="{BB962C8B-B14F-4D97-AF65-F5344CB8AC3E}">
        <p14:creationId xmlns:p14="http://schemas.microsoft.com/office/powerpoint/2010/main" val="2206805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HK" dirty="0"/>
              <a:t>Experiment Result</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51</a:t>
            </a:fld>
            <a:endParaRPr lang="en-US"/>
          </a:p>
        </p:txBody>
      </p:sp>
      <p:pic>
        <p:nvPicPr>
          <p:cNvPr id="5" name="Content Placeholder 4"/>
          <p:cNvPicPr>
            <a:picLocks noGrp="1" noChangeAspect="1"/>
          </p:cNvPicPr>
          <p:nvPr>
            <p:ph sz="quarter" idx="10"/>
          </p:nvPr>
        </p:nvPicPr>
        <p:blipFill>
          <a:blip r:embed="rId2">
            <a:clrChange>
              <a:clrFrom>
                <a:srgbClr val="FFFFFF"/>
              </a:clrFrom>
              <a:clrTo>
                <a:srgbClr val="FFFFFF">
                  <a:alpha val="0"/>
                </a:srgbClr>
              </a:clrTo>
            </a:clrChange>
          </a:blip>
          <a:stretch>
            <a:fillRect/>
          </a:stretch>
        </p:blipFill>
        <p:spPr>
          <a:xfrm>
            <a:off x="152400" y="955960"/>
            <a:ext cx="8991600" cy="5669191"/>
          </a:xfrm>
          <a:prstGeom prst="rect">
            <a:avLst/>
          </a:prstGeom>
        </p:spPr>
      </p:pic>
    </p:spTree>
    <p:extLst>
      <p:ext uri="{BB962C8B-B14F-4D97-AF65-F5344CB8AC3E}">
        <p14:creationId xmlns:p14="http://schemas.microsoft.com/office/powerpoint/2010/main" val="1154856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zh-HK" dirty="0"/>
              <a:t>Involves </a:t>
            </a:r>
            <a:r>
              <a:rPr lang="en-US" altLang="zh-HK" b="1" dirty="0"/>
              <a:t>partial-shape</a:t>
            </a:r>
            <a:r>
              <a:rPr lang="en-US" altLang="zh-HK" dirty="0"/>
              <a:t> matching</a:t>
            </a:r>
          </a:p>
          <a:p>
            <a:pPr lvl="1"/>
            <a:r>
              <a:rPr lang="en-US" dirty="0"/>
              <a:t>Find out similar boundary portion</a:t>
            </a:r>
          </a:p>
        </p:txBody>
      </p:sp>
      <p:sp>
        <p:nvSpPr>
          <p:cNvPr id="3" name="Title 2"/>
          <p:cNvSpPr>
            <a:spLocks noGrp="1"/>
          </p:cNvSpPr>
          <p:nvPr>
            <p:ph type="title"/>
          </p:nvPr>
        </p:nvSpPr>
        <p:spPr/>
        <p:txBody>
          <a:bodyPr/>
          <a:lstStyle/>
          <a:p>
            <a:r>
              <a:rPr lang="en-US" dirty="0"/>
              <a:t>Bottom-Up Approach</a:t>
            </a:r>
          </a:p>
        </p:txBody>
      </p:sp>
      <p:sp>
        <p:nvSpPr>
          <p:cNvPr id="4" name="Slide Number Placeholder 3"/>
          <p:cNvSpPr>
            <a:spLocks noGrp="1"/>
          </p:cNvSpPr>
          <p:nvPr>
            <p:ph type="sldNum" sz="quarter" idx="4"/>
          </p:nvPr>
        </p:nvSpPr>
        <p:spPr/>
        <p:txBody>
          <a:bodyPr/>
          <a:lstStyle/>
          <a:p>
            <a:fld id="{9F58998E-2429-314E-B86C-A079AABAA7E0}" type="slidenum">
              <a:rPr lang="en-US" smtClean="0"/>
              <a:t>6</a:t>
            </a:fld>
            <a:endParaRPr lang="en-US"/>
          </a:p>
        </p:txBody>
      </p:sp>
      <p:pic>
        <p:nvPicPr>
          <p:cNvPr id="12" name="Picture 11"/>
          <p:cNvPicPr>
            <a:picLocks noChangeAspect="1"/>
          </p:cNvPicPr>
          <p:nvPr/>
        </p:nvPicPr>
        <p:blipFill>
          <a:blip r:embed="rId3">
            <a:clrChange>
              <a:clrFrom>
                <a:srgbClr val="FFFFFF"/>
              </a:clrFrom>
              <a:clrTo>
                <a:srgbClr val="FFFFFF">
                  <a:alpha val="0"/>
                </a:srgbClr>
              </a:clrTo>
            </a:clrChange>
          </a:blip>
          <a:stretch>
            <a:fillRect/>
          </a:stretch>
        </p:blipFill>
        <p:spPr>
          <a:xfrm>
            <a:off x="3829571" y="2047168"/>
            <a:ext cx="4353680" cy="4353674"/>
          </a:xfrm>
          <a:prstGeom prst="rect">
            <a:avLst/>
          </a:prstGeom>
        </p:spPr>
      </p:pic>
      <p:pic>
        <p:nvPicPr>
          <p:cNvPr id="13" name="Picture 12"/>
          <p:cNvPicPr>
            <a:picLocks noChangeAspect="1"/>
          </p:cNvPicPr>
          <p:nvPr/>
        </p:nvPicPr>
        <p:blipFill>
          <a:blip r:embed="rId4">
            <a:clrChange>
              <a:clrFrom>
                <a:srgbClr val="FFFFFF"/>
              </a:clrFrom>
              <a:clrTo>
                <a:srgbClr val="FFFFFF">
                  <a:alpha val="0"/>
                </a:srgbClr>
              </a:clrTo>
            </a:clrChange>
          </a:blip>
          <a:stretch>
            <a:fillRect/>
          </a:stretch>
        </p:blipFill>
        <p:spPr>
          <a:xfrm>
            <a:off x="605239" y="2212863"/>
            <a:ext cx="4254900" cy="4254910"/>
          </a:xfrm>
          <a:prstGeom prst="rect">
            <a:avLst/>
          </a:prstGeom>
        </p:spPr>
      </p:pic>
      <p:sp>
        <p:nvSpPr>
          <p:cNvPr id="14" name="Freeform: Shape 8"/>
          <p:cNvSpPr/>
          <p:nvPr/>
        </p:nvSpPr>
        <p:spPr>
          <a:xfrm>
            <a:off x="4763983" y="3166607"/>
            <a:ext cx="1204328" cy="1070098"/>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Lst>
            <a:ahLst/>
            <a:cxnLst>
              <a:cxn ang="0">
                <a:pos x="connsiteX0" y="connsiteY0"/>
              </a:cxn>
              <a:cxn ang="0">
                <a:pos x="connsiteX1" y="connsiteY1"/>
              </a:cxn>
              <a:cxn ang="0">
                <a:pos x="connsiteX2" y="connsiteY2"/>
              </a:cxn>
              <a:cxn ang="0">
                <a:pos x="connsiteX3" y="connsiteY3"/>
              </a:cxn>
            </a:cxnLst>
            <a:rect l="l" t="t" r="r" b="b"/>
            <a:pathLst>
              <a:path w="769144" h="683419">
                <a:moveTo>
                  <a:pt x="0" y="683419"/>
                </a:moveTo>
                <a:cubicBezTo>
                  <a:pt x="9525" y="531019"/>
                  <a:pt x="138592" y="381609"/>
                  <a:pt x="259556" y="285751"/>
                </a:cubicBezTo>
                <a:cubicBezTo>
                  <a:pt x="385763" y="185738"/>
                  <a:pt x="624681" y="124617"/>
                  <a:pt x="728662" y="111917"/>
                </a:cubicBezTo>
                <a:cubicBezTo>
                  <a:pt x="754061" y="43654"/>
                  <a:pt x="750095" y="39687"/>
                  <a:pt x="769144"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solidFill>
                <a:srgbClr val="FFC000"/>
              </a:solidFill>
            </a:endParaRPr>
          </a:p>
        </p:txBody>
      </p:sp>
      <p:sp>
        <p:nvSpPr>
          <p:cNvPr id="15" name="Freeform: Shape 77"/>
          <p:cNvSpPr/>
          <p:nvPr/>
        </p:nvSpPr>
        <p:spPr>
          <a:xfrm rot="11383539">
            <a:off x="1674418" y="3664663"/>
            <a:ext cx="1332140" cy="1183668"/>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Lst>
            <a:ahLst/>
            <a:cxnLst>
              <a:cxn ang="0">
                <a:pos x="connsiteX0" y="connsiteY0"/>
              </a:cxn>
              <a:cxn ang="0">
                <a:pos x="connsiteX1" y="connsiteY1"/>
              </a:cxn>
              <a:cxn ang="0">
                <a:pos x="connsiteX2" y="connsiteY2"/>
              </a:cxn>
              <a:cxn ang="0">
                <a:pos x="connsiteX3" y="connsiteY3"/>
              </a:cxn>
            </a:cxnLst>
            <a:rect l="l" t="t" r="r" b="b"/>
            <a:pathLst>
              <a:path w="769144" h="683419">
                <a:moveTo>
                  <a:pt x="0" y="683419"/>
                </a:moveTo>
                <a:cubicBezTo>
                  <a:pt x="9525" y="531019"/>
                  <a:pt x="138592" y="381609"/>
                  <a:pt x="259556" y="285751"/>
                </a:cubicBezTo>
                <a:cubicBezTo>
                  <a:pt x="385763" y="185738"/>
                  <a:pt x="624681" y="124617"/>
                  <a:pt x="728662" y="111917"/>
                </a:cubicBezTo>
                <a:cubicBezTo>
                  <a:pt x="754061" y="43654"/>
                  <a:pt x="750095" y="39687"/>
                  <a:pt x="769144"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solidFill>
                <a:srgbClr val="FFC000"/>
              </a:solidFill>
            </a:endParaRPr>
          </a:p>
        </p:txBody>
      </p:sp>
    </p:spTree>
    <p:extLst>
      <p:ext uri="{BB962C8B-B14F-4D97-AF65-F5344CB8AC3E}">
        <p14:creationId xmlns:p14="http://schemas.microsoft.com/office/powerpoint/2010/main" val="130498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000"/>
                            </p:stCondLst>
                            <p:childTnLst>
                              <p:par>
                                <p:cTn id="24" presetID="35" presetClass="emph" presetSubtype="0" repeatCount="2000" fill="hold" grpId="1" nodeType="afterEffect">
                                  <p:stCondLst>
                                    <p:cond delay="250"/>
                                  </p:stCondLst>
                                  <p:childTnLst>
                                    <p:anim calcmode="discrete" valueType="str">
                                      <p:cBhvr>
                                        <p:cTn id="25" dur="500" fill="hold"/>
                                        <p:tgtEl>
                                          <p:spTgt spid="14"/>
                                        </p:tgtEl>
                                        <p:attrNameLst>
                                          <p:attrName>style.visibility</p:attrName>
                                        </p:attrNameLst>
                                      </p:cBhvr>
                                      <p:tavLst>
                                        <p:tav tm="0">
                                          <p:val>
                                            <p:strVal val="hidden"/>
                                          </p:val>
                                        </p:tav>
                                        <p:tav tm="50000">
                                          <p:val>
                                            <p:strVal val="visible"/>
                                          </p:val>
                                        </p:tav>
                                      </p:tavLst>
                                    </p:anim>
                                  </p:childTnLst>
                                </p:cTn>
                              </p:par>
                              <p:par>
                                <p:cTn id="26" presetID="35" presetClass="emph" presetSubtype="0" repeatCount="2000" fill="hold" grpId="1" nodeType="withEffect">
                                  <p:stCondLst>
                                    <p:cond delay="250"/>
                                  </p:stCondLst>
                                  <p:childTnLst>
                                    <p:anim calcmode="discrete" valueType="str">
                                      <p:cBhvr>
                                        <p:cTn id="27" dur="5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250"/>
                                        <p:tgtEl>
                                          <p:spTgt spid="15"/>
                                        </p:tgtEl>
                                      </p:cBhvr>
                                    </p:animEffect>
                                    <p:set>
                                      <p:cBhvr>
                                        <p:cTn id="32" dur="1" fill="hold">
                                          <p:stCondLst>
                                            <p:cond delay="249"/>
                                          </p:stCondLst>
                                        </p:cTn>
                                        <p:tgtEl>
                                          <p:spTgt spid="15"/>
                                        </p:tgtEl>
                                        <p:attrNameLst>
                                          <p:attrName>style.visibility</p:attrName>
                                        </p:attrNameLst>
                                      </p:cBhvr>
                                      <p:to>
                                        <p:strVal val="hidden"/>
                                      </p:to>
                                    </p:set>
                                  </p:childTnLst>
                                </p:cTn>
                              </p:par>
                              <p:par>
                                <p:cTn id="33" presetID="10" presetClass="exit" presetSubtype="0" fill="hold" grpId="2" nodeType="withEffect">
                                  <p:stCondLst>
                                    <p:cond delay="0"/>
                                  </p:stCondLst>
                                  <p:childTnLst>
                                    <p:animEffect transition="out" filter="fade">
                                      <p:cBhvr>
                                        <p:cTn id="34" dur="250"/>
                                        <p:tgtEl>
                                          <p:spTgt spid="14"/>
                                        </p:tgtEl>
                                      </p:cBhvr>
                                    </p:animEffect>
                                    <p:set>
                                      <p:cBhvr>
                                        <p:cTn id="35" dur="1" fill="hold">
                                          <p:stCondLst>
                                            <p:cond delay="249"/>
                                          </p:stCondLst>
                                        </p:cTn>
                                        <p:tgtEl>
                                          <p:spTgt spid="14"/>
                                        </p:tgtEl>
                                        <p:attrNameLst>
                                          <p:attrName>style.visibility</p:attrName>
                                        </p:attrNameLst>
                                      </p:cBhvr>
                                      <p:to>
                                        <p:strVal val="hidden"/>
                                      </p:to>
                                    </p:set>
                                  </p:childTnLst>
                                </p:cTn>
                              </p:par>
                            </p:childTnLst>
                          </p:cTn>
                        </p:par>
                        <p:par>
                          <p:cTn id="36" fill="hold">
                            <p:stCondLst>
                              <p:cond delay="250"/>
                            </p:stCondLst>
                            <p:childTnLst>
                              <p:par>
                                <p:cTn id="37" presetID="8" presetClass="emph" presetSubtype="0" fill="hold" nodeType="afterEffect">
                                  <p:stCondLst>
                                    <p:cond delay="0"/>
                                  </p:stCondLst>
                                  <p:childTnLst>
                                    <p:animRot by="10200000">
                                      <p:cBhvr>
                                        <p:cTn id="38" dur="500" fill="hold"/>
                                        <p:tgtEl>
                                          <p:spTgt spid="13"/>
                                        </p:tgtEl>
                                        <p:attrNameLst>
                                          <p:attrName>r</p:attrName>
                                        </p:attrNameLst>
                                      </p:cBhvr>
                                    </p:animRot>
                                  </p:childTnLst>
                                </p:cTn>
                              </p:par>
                              <p:par>
                                <p:cTn id="39" presetID="6" presetClass="emph" presetSubtype="0" fill="hold" nodeType="withEffect">
                                  <p:stCondLst>
                                    <p:cond delay="0"/>
                                  </p:stCondLst>
                                  <p:childTnLst>
                                    <p:animScale>
                                      <p:cBhvr>
                                        <p:cTn id="40" dur="500" fill="hold"/>
                                        <p:tgtEl>
                                          <p:spTgt spid="13"/>
                                        </p:tgtEl>
                                      </p:cBhvr>
                                      <p:by x="90000" y="90000"/>
                                    </p:animScale>
                                  </p:childTnLst>
                                </p:cTn>
                              </p:par>
                              <p:par>
                                <p:cTn id="41" presetID="42" presetClass="path" presetSubtype="0" fill="hold" nodeType="withEffect">
                                  <p:stCondLst>
                                    <p:cond delay="0"/>
                                  </p:stCondLst>
                                  <p:childTnLst>
                                    <p:animMotion origin="layout" path="M -4.72222E-6 -3.7037E-7 L 0.08733 -0.09954 " pathEditMode="relative" rAng="0" ptsTypes="AA">
                                      <p:cBhvr>
                                        <p:cTn id="42" dur="500" fill="hold"/>
                                        <p:tgtEl>
                                          <p:spTgt spid="13"/>
                                        </p:tgtEl>
                                        <p:attrNameLst>
                                          <p:attrName>ppt_x</p:attrName>
                                          <p:attrName>ppt_y</p:attrName>
                                        </p:attrNameLst>
                                      </p:cBhvr>
                                      <p:rCtr x="4358" y="-4977"/>
                                    </p:animMotion>
                                  </p:childTnLst>
                                </p:cTn>
                              </p:par>
                              <p:par>
                                <p:cTn id="43" presetID="42" presetClass="path" presetSubtype="0" fill="hold" nodeType="withEffect">
                                  <p:stCondLst>
                                    <p:cond delay="0"/>
                                  </p:stCondLst>
                                  <p:childTnLst>
                                    <p:animMotion origin="layout" path="M -8.33333E-7 -2.22222E-6 L -0.14983 0.00185 " pathEditMode="relative" rAng="0" ptsTypes="AA">
                                      <p:cBhvr>
                                        <p:cTn id="44" dur="500" fill="hold"/>
                                        <p:tgtEl>
                                          <p:spTgt spid="12"/>
                                        </p:tgtEl>
                                        <p:attrNameLst>
                                          <p:attrName>ppt_x</p:attrName>
                                          <p:attrName>ppt_y</p:attrName>
                                        </p:attrNameLst>
                                      </p:cBhvr>
                                      <p:rCtr x="-7500"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5" grpId="0" animBg="1"/>
      <p:bldP spid="15" grpId="1" animBg="1"/>
      <p:bldP spid="15"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8814" y="1520571"/>
            <a:ext cx="8404186" cy="4397629"/>
          </a:xfrm>
        </p:spPr>
        <p:txBody>
          <a:bodyPr>
            <a:normAutofit/>
          </a:bodyPr>
          <a:lstStyle/>
          <a:p>
            <a:r>
              <a:rPr lang="en-US" altLang="zh-HK" sz="3000" dirty="0"/>
              <a:t>Use existing shape descriptor </a:t>
            </a:r>
          </a:p>
          <a:p>
            <a:pPr lvl="1"/>
            <a:r>
              <a:rPr lang="en-US" altLang="zh-HK" dirty="0"/>
              <a:t>Extract many segments</a:t>
            </a:r>
          </a:p>
          <a:p>
            <a:pPr lvl="1"/>
            <a:r>
              <a:rPr lang="en-US" altLang="zh-HK" dirty="0"/>
              <a:t>Test all segments for matching</a:t>
            </a:r>
          </a:p>
          <a:p>
            <a:pPr lvl="1"/>
            <a:r>
              <a:rPr lang="en-US" altLang="zh-HK" dirty="0"/>
              <a:t>N x N x M x M comparisons</a:t>
            </a:r>
          </a:p>
          <a:p>
            <a:endParaRPr lang="zh-HK" altLang="en-US" dirty="0"/>
          </a:p>
        </p:txBody>
      </p:sp>
      <p:sp>
        <p:nvSpPr>
          <p:cNvPr id="3" name="Title 2"/>
          <p:cNvSpPr>
            <a:spLocks noGrp="1"/>
          </p:cNvSpPr>
          <p:nvPr>
            <p:ph type="title"/>
          </p:nvPr>
        </p:nvSpPr>
        <p:spPr/>
        <p:txBody>
          <a:bodyPr/>
          <a:lstStyle/>
          <a:p>
            <a:r>
              <a:rPr lang="en-US" altLang="zh-HK" dirty="0"/>
              <a:t>Partial-Shape Matching</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7</a:t>
            </a:fld>
            <a:endParaRPr lang="en-US" dirty="0"/>
          </a:p>
        </p:txBody>
      </p:sp>
      <p:sp>
        <p:nvSpPr>
          <p:cNvPr id="22" name="Freeform: Shape 77"/>
          <p:cNvSpPr/>
          <p:nvPr/>
        </p:nvSpPr>
        <p:spPr>
          <a:xfrm rot="11383539">
            <a:off x="451933" y="11633843"/>
            <a:ext cx="2042580" cy="1276223"/>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2119216"/>
              <a:gd name="connsiteY0" fmla="*/ 153970 h 285875"/>
              <a:gd name="connsiteX1" fmla="*/ 1609628 w 2119216"/>
              <a:gd name="connsiteY1" fmla="*/ 285751 h 285875"/>
              <a:gd name="connsiteX2" fmla="*/ 2078734 w 2119216"/>
              <a:gd name="connsiteY2" fmla="*/ 111917 h 285875"/>
              <a:gd name="connsiteX3" fmla="*/ 2119216 w 2119216"/>
              <a:gd name="connsiteY3" fmla="*/ 0 h 285875"/>
              <a:gd name="connsiteX0" fmla="*/ 57835 w 2177051"/>
              <a:gd name="connsiteY0" fmla="*/ 153970 h 914816"/>
              <a:gd name="connsiteX1" fmla="*/ 197836 w 2177051"/>
              <a:gd name="connsiteY1" fmla="*/ 914777 h 914816"/>
              <a:gd name="connsiteX2" fmla="*/ 2136569 w 2177051"/>
              <a:gd name="connsiteY2" fmla="*/ 111917 h 914816"/>
              <a:gd name="connsiteX3" fmla="*/ 2177051 w 2177051"/>
              <a:gd name="connsiteY3" fmla="*/ 0 h 914816"/>
              <a:gd name="connsiteX0" fmla="*/ 57835 w 2177051"/>
              <a:gd name="connsiteY0" fmla="*/ 153970 h 916455"/>
              <a:gd name="connsiteX1" fmla="*/ 197836 w 2177051"/>
              <a:gd name="connsiteY1" fmla="*/ 914777 h 916455"/>
              <a:gd name="connsiteX2" fmla="*/ 1592629 w 2177051"/>
              <a:gd name="connsiteY2" fmla="*/ 351823 h 916455"/>
              <a:gd name="connsiteX3" fmla="*/ 2136569 w 2177051"/>
              <a:gd name="connsiteY3" fmla="*/ 111917 h 916455"/>
              <a:gd name="connsiteX4" fmla="*/ 2177051 w 2177051"/>
              <a:gd name="connsiteY4" fmla="*/ 0 h 916455"/>
              <a:gd name="connsiteX0" fmla="*/ 29264 w 2148480"/>
              <a:gd name="connsiteY0" fmla="*/ 153970 h 914994"/>
              <a:gd name="connsiteX1" fmla="*/ 169265 w 2148480"/>
              <a:gd name="connsiteY1" fmla="*/ 914777 h 914994"/>
              <a:gd name="connsiteX2" fmla="*/ 1674568 w 2148480"/>
              <a:gd name="connsiteY2" fmla="*/ 231218 h 914994"/>
              <a:gd name="connsiteX3" fmla="*/ 2107998 w 2148480"/>
              <a:gd name="connsiteY3" fmla="*/ 111917 h 914994"/>
              <a:gd name="connsiteX4" fmla="*/ 2148480 w 2148480"/>
              <a:gd name="connsiteY4" fmla="*/ 0 h 914994"/>
              <a:gd name="connsiteX0" fmla="*/ 29264 w 2148480"/>
              <a:gd name="connsiteY0" fmla="*/ 153970 h 924328"/>
              <a:gd name="connsiteX1" fmla="*/ 169265 w 2148480"/>
              <a:gd name="connsiteY1" fmla="*/ 914777 h 924328"/>
              <a:gd name="connsiteX2" fmla="*/ 1042111 w 2148480"/>
              <a:gd name="connsiteY2" fmla="*/ 559344 h 924328"/>
              <a:gd name="connsiteX3" fmla="*/ 1674568 w 2148480"/>
              <a:gd name="connsiteY3" fmla="*/ 231218 h 924328"/>
              <a:gd name="connsiteX4" fmla="*/ 2107998 w 2148480"/>
              <a:gd name="connsiteY4" fmla="*/ 111917 h 924328"/>
              <a:gd name="connsiteX5" fmla="*/ 2148480 w 2148480"/>
              <a:gd name="connsiteY5" fmla="*/ 0 h 924328"/>
              <a:gd name="connsiteX0" fmla="*/ 0 w 2119216"/>
              <a:gd name="connsiteY0" fmla="*/ 153970 h 947556"/>
              <a:gd name="connsiteX1" fmla="*/ 140001 w 2119216"/>
              <a:gd name="connsiteY1" fmla="*/ 914777 h 947556"/>
              <a:gd name="connsiteX2" fmla="*/ 999915 w 2119216"/>
              <a:gd name="connsiteY2" fmla="*/ 751770 h 947556"/>
              <a:gd name="connsiteX3" fmla="*/ 1645304 w 2119216"/>
              <a:gd name="connsiteY3" fmla="*/ 231218 h 947556"/>
              <a:gd name="connsiteX4" fmla="*/ 2078734 w 2119216"/>
              <a:gd name="connsiteY4" fmla="*/ 111917 h 947556"/>
              <a:gd name="connsiteX5" fmla="*/ 2119216 w 2119216"/>
              <a:gd name="connsiteY5" fmla="*/ 0 h 947556"/>
              <a:gd name="connsiteX0" fmla="*/ 0 w 2119216"/>
              <a:gd name="connsiteY0" fmla="*/ 153970 h 975481"/>
              <a:gd name="connsiteX1" fmla="*/ 140001 w 2119216"/>
              <a:gd name="connsiteY1" fmla="*/ 914777 h 975481"/>
              <a:gd name="connsiteX2" fmla="*/ 561167 w 2119216"/>
              <a:gd name="connsiteY2" fmla="*/ 908957 h 975481"/>
              <a:gd name="connsiteX3" fmla="*/ 999915 w 2119216"/>
              <a:gd name="connsiteY3" fmla="*/ 751770 h 975481"/>
              <a:gd name="connsiteX4" fmla="*/ 1645304 w 2119216"/>
              <a:gd name="connsiteY4" fmla="*/ 231218 h 975481"/>
              <a:gd name="connsiteX5" fmla="*/ 2078734 w 2119216"/>
              <a:gd name="connsiteY5" fmla="*/ 111917 h 975481"/>
              <a:gd name="connsiteX6" fmla="*/ 2119216 w 2119216"/>
              <a:gd name="connsiteY6" fmla="*/ 0 h 975481"/>
              <a:gd name="connsiteX0" fmla="*/ 0 w 2119216"/>
              <a:gd name="connsiteY0" fmla="*/ 153970 h 999975"/>
              <a:gd name="connsiteX1" fmla="*/ 140001 w 2119216"/>
              <a:gd name="connsiteY1" fmla="*/ 914777 h 999975"/>
              <a:gd name="connsiteX2" fmla="*/ 721370 w 2119216"/>
              <a:gd name="connsiteY2" fmla="*/ 963487 h 999975"/>
              <a:gd name="connsiteX3" fmla="*/ 999915 w 2119216"/>
              <a:gd name="connsiteY3" fmla="*/ 751770 h 999975"/>
              <a:gd name="connsiteX4" fmla="*/ 1645304 w 2119216"/>
              <a:gd name="connsiteY4" fmla="*/ 231218 h 999975"/>
              <a:gd name="connsiteX5" fmla="*/ 2078734 w 2119216"/>
              <a:gd name="connsiteY5" fmla="*/ 111917 h 999975"/>
              <a:gd name="connsiteX6" fmla="*/ 2119216 w 2119216"/>
              <a:gd name="connsiteY6" fmla="*/ 0 h 999975"/>
              <a:gd name="connsiteX0" fmla="*/ 0 w 2119216"/>
              <a:gd name="connsiteY0" fmla="*/ 153970 h 991760"/>
              <a:gd name="connsiteX1" fmla="*/ 140001 w 2119216"/>
              <a:gd name="connsiteY1" fmla="*/ 914777 h 991760"/>
              <a:gd name="connsiteX2" fmla="*/ 721370 w 2119216"/>
              <a:gd name="connsiteY2" fmla="*/ 963487 h 991760"/>
              <a:gd name="connsiteX3" fmla="*/ 840616 w 2119216"/>
              <a:gd name="connsiteY3" fmla="*/ 893857 h 991760"/>
              <a:gd name="connsiteX4" fmla="*/ 999915 w 2119216"/>
              <a:gd name="connsiteY4" fmla="*/ 751770 h 991760"/>
              <a:gd name="connsiteX5" fmla="*/ 1645304 w 2119216"/>
              <a:gd name="connsiteY5" fmla="*/ 231218 h 991760"/>
              <a:gd name="connsiteX6" fmla="*/ 2078734 w 2119216"/>
              <a:gd name="connsiteY6" fmla="*/ 111917 h 991760"/>
              <a:gd name="connsiteX7" fmla="*/ 2119216 w 2119216"/>
              <a:gd name="connsiteY7" fmla="*/ 0 h 991760"/>
              <a:gd name="connsiteX0" fmla="*/ 0 w 2119216"/>
              <a:gd name="connsiteY0" fmla="*/ 153970 h 1132268"/>
              <a:gd name="connsiteX1" fmla="*/ 140001 w 2119216"/>
              <a:gd name="connsiteY1" fmla="*/ 914777 h 1132268"/>
              <a:gd name="connsiteX2" fmla="*/ 721370 w 2119216"/>
              <a:gd name="connsiteY2" fmla="*/ 963487 h 1132268"/>
              <a:gd name="connsiteX3" fmla="*/ 851258 w 2119216"/>
              <a:gd name="connsiteY3" fmla="*/ 1128156 h 1132268"/>
              <a:gd name="connsiteX4" fmla="*/ 999915 w 2119216"/>
              <a:gd name="connsiteY4" fmla="*/ 751770 h 1132268"/>
              <a:gd name="connsiteX5" fmla="*/ 1645304 w 2119216"/>
              <a:gd name="connsiteY5" fmla="*/ 231218 h 1132268"/>
              <a:gd name="connsiteX6" fmla="*/ 2078734 w 2119216"/>
              <a:gd name="connsiteY6" fmla="*/ 111917 h 1132268"/>
              <a:gd name="connsiteX7" fmla="*/ 2119216 w 2119216"/>
              <a:gd name="connsiteY7" fmla="*/ 0 h 1132268"/>
              <a:gd name="connsiteX0" fmla="*/ 0 w 2079772"/>
              <a:gd name="connsiteY0" fmla="*/ 320379 h 1298678"/>
              <a:gd name="connsiteX1" fmla="*/ 140001 w 2079772"/>
              <a:gd name="connsiteY1" fmla="*/ 1081186 h 1298678"/>
              <a:gd name="connsiteX2" fmla="*/ 721370 w 2079772"/>
              <a:gd name="connsiteY2" fmla="*/ 1129896 h 1298678"/>
              <a:gd name="connsiteX3" fmla="*/ 851258 w 2079772"/>
              <a:gd name="connsiteY3" fmla="*/ 1294565 h 1298678"/>
              <a:gd name="connsiteX4" fmla="*/ 999915 w 2079772"/>
              <a:gd name="connsiteY4" fmla="*/ 918179 h 1298678"/>
              <a:gd name="connsiteX5" fmla="*/ 1645304 w 2079772"/>
              <a:gd name="connsiteY5" fmla="*/ 397627 h 1298678"/>
              <a:gd name="connsiteX6" fmla="*/ 2078734 w 2079772"/>
              <a:gd name="connsiteY6" fmla="*/ 278326 h 1298678"/>
              <a:gd name="connsiteX7" fmla="*/ 1674198 w 2079772"/>
              <a:gd name="connsiteY7" fmla="*/ 0 h 1298678"/>
              <a:gd name="connsiteX0" fmla="*/ 0 w 2084387"/>
              <a:gd name="connsiteY0" fmla="*/ 320379 h 1298678"/>
              <a:gd name="connsiteX1" fmla="*/ 140001 w 2084387"/>
              <a:gd name="connsiteY1" fmla="*/ 1081186 h 1298678"/>
              <a:gd name="connsiteX2" fmla="*/ 721370 w 2084387"/>
              <a:gd name="connsiteY2" fmla="*/ 1129896 h 1298678"/>
              <a:gd name="connsiteX3" fmla="*/ 851258 w 2084387"/>
              <a:gd name="connsiteY3" fmla="*/ 1294565 h 1298678"/>
              <a:gd name="connsiteX4" fmla="*/ 999915 w 2084387"/>
              <a:gd name="connsiteY4" fmla="*/ 918179 h 1298678"/>
              <a:gd name="connsiteX5" fmla="*/ 1645304 w 2084387"/>
              <a:gd name="connsiteY5" fmla="*/ 397627 h 1298678"/>
              <a:gd name="connsiteX6" fmla="*/ 2078734 w 2084387"/>
              <a:gd name="connsiteY6" fmla="*/ 278326 h 1298678"/>
              <a:gd name="connsiteX7" fmla="*/ 1878428 w 2084387"/>
              <a:gd name="connsiteY7" fmla="*/ 131388 h 1298678"/>
              <a:gd name="connsiteX8" fmla="*/ 1674198 w 2084387"/>
              <a:gd name="connsiteY8" fmla="*/ 0 h 1298678"/>
              <a:gd name="connsiteX0" fmla="*/ 0 w 2099693"/>
              <a:gd name="connsiteY0" fmla="*/ 320379 h 1298678"/>
              <a:gd name="connsiteX1" fmla="*/ 140001 w 2099693"/>
              <a:gd name="connsiteY1" fmla="*/ 1081186 h 1298678"/>
              <a:gd name="connsiteX2" fmla="*/ 721370 w 2099693"/>
              <a:gd name="connsiteY2" fmla="*/ 1129896 h 1298678"/>
              <a:gd name="connsiteX3" fmla="*/ 851258 w 2099693"/>
              <a:gd name="connsiteY3" fmla="*/ 1294565 h 1298678"/>
              <a:gd name="connsiteX4" fmla="*/ 999915 w 2099693"/>
              <a:gd name="connsiteY4" fmla="*/ 918179 h 1298678"/>
              <a:gd name="connsiteX5" fmla="*/ 1645304 w 2099693"/>
              <a:gd name="connsiteY5" fmla="*/ 397627 h 1298678"/>
              <a:gd name="connsiteX6" fmla="*/ 2078734 w 2099693"/>
              <a:gd name="connsiteY6" fmla="*/ 278326 h 1298678"/>
              <a:gd name="connsiteX7" fmla="*/ 2034722 w 2099693"/>
              <a:gd name="connsiteY7" fmla="*/ 29172 h 1298678"/>
              <a:gd name="connsiteX8" fmla="*/ 1674198 w 2099693"/>
              <a:gd name="connsiteY8" fmla="*/ 0 h 1298678"/>
              <a:gd name="connsiteX0" fmla="*/ 0 w 2099693"/>
              <a:gd name="connsiteY0" fmla="*/ 320379 h 1298678"/>
              <a:gd name="connsiteX1" fmla="*/ 140001 w 2099693"/>
              <a:gd name="connsiteY1" fmla="*/ 1081186 h 1298678"/>
              <a:gd name="connsiteX2" fmla="*/ 721370 w 2099693"/>
              <a:gd name="connsiteY2" fmla="*/ 1129896 h 1298678"/>
              <a:gd name="connsiteX3" fmla="*/ 851258 w 2099693"/>
              <a:gd name="connsiteY3" fmla="*/ 1294565 h 1298678"/>
              <a:gd name="connsiteX4" fmla="*/ 999915 w 2099693"/>
              <a:gd name="connsiteY4" fmla="*/ 918179 h 1298678"/>
              <a:gd name="connsiteX5" fmla="*/ 1645304 w 2099693"/>
              <a:gd name="connsiteY5" fmla="*/ 397627 h 1298678"/>
              <a:gd name="connsiteX6" fmla="*/ 2078734 w 2099693"/>
              <a:gd name="connsiteY6" fmla="*/ 278326 h 1298678"/>
              <a:gd name="connsiteX7" fmla="*/ 2034722 w 2099693"/>
              <a:gd name="connsiteY7" fmla="*/ 29172 h 1298678"/>
              <a:gd name="connsiteX8" fmla="*/ 1674198 w 2099693"/>
              <a:gd name="connsiteY8" fmla="*/ 0 h 1298678"/>
              <a:gd name="connsiteX9" fmla="*/ 0 w 2099693"/>
              <a:gd name="connsiteY9" fmla="*/ 320379 h 1298678"/>
              <a:gd name="connsiteX0" fmla="*/ 0 w 2099693"/>
              <a:gd name="connsiteY0" fmla="*/ 320379 h 1298678"/>
              <a:gd name="connsiteX1" fmla="*/ 140001 w 2099693"/>
              <a:gd name="connsiteY1" fmla="*/ 1081186 h 1298678"/>
              <a:gd name="connsiteX2" fmla="*/ 721370 w 2099693"/>
              <a:gd name="connsiteY2" fmla="*/ 1129896 h 1298678"/>
              <a:gd name="connsiteX3" fmla="*/ 851258 w 2099693"/>
              <a:gd name="connsiteY3" fmla="*/ 1294565 h 1298678"/>
              <a:gd name="connsiteX4" fmla="*/ 999915 w 2099693"/>
              <a:gd name="connsiteY4" fmla="*/ 918179 h 1298678"/>
              <a:gd name="connsiteX5" fmla="*/ 1645304 w 2099693"/>
              <a:gd name="connsiteY5" fmla="*/ 397627 h 1298678"/>
              <a:gd name="connsiteX6" fmla="*/ 2078734 w 2099693"/>
              <a:gd name="connsiteY6" fmla="*/ 278326 h 1298678"/>
              <a:gd name="connsiteX7" fmla="*/ 2034722 w 2099693"/>
              <a:gd name="connsiteY7" fmla="*/ 29172 h 1298678"/>
              <a:gd name="connsiteX8" fmla="*/ 1674198 w 2099693"/>
              <a:gd name="connsiteY8" fmla="*/ 0 h 1298678"/>
              <a:gd name="connsiteX9" fmla="*/ 0 w 2099693"/>
              <a:gd name="connsiteY9" fmla="*/ 320379 h 1298678"/>
              <a:gd name="connsiteX0" fmla="*/ 0 w 2079485"/>
              <a:gd name="connsiteY0" fmla="*/ 323476 h 1298678"/>
              <a:gd name="connsiteX1" fmla="*/ 119793 w 2079485"/>
              <a:gd name="connsiteY1" fmla="*/ 1081186 h 1298678"/>
              <a:gd name="connsiteX2" fmla="*/ 701162 w 2079485"/>
              <a:gd name="connsiteY2" fmla="*/ 1129896 h 1298678"/>
              <a:gd name="connsiteX3" fmla="*/ 831050 w 2079485"/>
              <a:gd name="connsiteY3" fmla="*/ 1294565 h 1298678"/>
              <a:gd name="connsiteX4" fmla="*/ 979707 w 2079485"/>
              <a:gd name="connsiteY4" fmla="*/ 918179 h 1298678"/>
              <a:gd name="connsiteX5" fmla="*/ 1625096 w 2079485"/>
              <a:gd name="connsiteY5" fmla="*/ 397627 h 1298678"/>
              <a:gd name="connsiteX6" fmla="*/ 2058526 w 2079485"/>
              <a:gd name="connsiteY6" fmla="*/ 278326 h 1298678"/>
              <a:gd name="connsiteX7" fmla="*/ 2014514 w 2079485"/>
              <a:gd name="connsiteY7" fmla="*/ 29172 h 1298678"/>
              <a:gd name="connsiteX8" fmla="*/ 1653990 w 2079485"/>
              <a:gd name="connsiteY8" fmla="*/ 0 h 1298678"/>
              <a:gd name="connsiteX9" fmla="*/ 0 w 2079485"/>
              <a:gd name="connsiteY9" fmla="*/ 323476 h 1298678"/>
              <a:gd name="connsiteX0" fmla="*/ 0 w 2079485"/>
              <a:gd name="connsiteY0" fmla="*/ 323476 h 1298678"/>
              <a:gd name="connsiteX1" fmla="*/ 119793 w 2079485"/>
              <a:gd name="connsiteY1" fmla="*/ 1081186 h 1298678"/>
              <a:gd name="connsiteX2" fmla="*/ 701162 w 2079485"/>
              <a:gd name="connsiteY2" fmla="*/ 1129896 h 1298678"/>
              <a:gd name="connsiteX3" fmla="*/ 831050 w 2079485"/>
              <a:gd name="connsiteY3" fmla="*/ 1294565 h 1298678"/>
              <a:gd name="connsiteX4" fmla="*/ 979707 w 2079485"/>
              <a:gd name="connsiteY4" fmla="*/ 918179 h 1298678"/>
              <a:gd name="connsiteX5" fmla="*/ 1625096 w 2079485"/>
              <a:gd name="connsiteY5" fmla="*/ 397627 h 1298678"/>
              <a:gd name="connsiteX6" fmla="*/ 2058526 w 2079485"/>
              <a:gd name="connsiteY6" fmla="*/ 278326 h 1298678"/>
              <a:gd name="connsiteX7" fmla="*/ 2014514 w 2079485"/>
              <a:gd name="connsiteY7" fmla="*/ 29172 h 1298678"/>
              <a:gd name="connsiteX8" fmla="*/ 1653990 w 2079485"/>
              <a:gd name="connsiteY8" fmla="*/ 0 h 1298678"/>
              <a:gd name="connsiteX9" fmla="*/ 0 w 2079485"/>
              <a:gd name="connsiteY9" fmla="*/ 323476 h 1298678"/>
              <a:gd name="connsiteX0" fmla="*/ 0 w 2079485"/>
              <a:gd name="connsiteY0" fmla="*/ 323476 h 1298678"/>
              <a:gd name="connsiteX1" fmla="*/ 119793 w 2079485"/>
              <a:gd name="connsiteY1" fmla="*/ 1081186 h 1298678"/>
              <a:gd name="connsiteX2" fmla="*/ 701162 w 2079485"/>
              <a:gd name="connsiteY2" fmla="*/ 1129896 h 1298678"/>
              <a:gd name="connsiteX3" fmla="*/ 831050 w 2079485"/>
              <a:gd name="connsiteY3" fmla="*/ 1294565 h 1298678"/>
              <a:gd name="connsiteX4" fmla="*/ 979707 w 2079485"/>
              <a:gd name="connsiteY4" fmla="*/ 918179 h 1298678"/>
              <a:gd name="connsiteX5" fmla="*/ 1625096 w 2079485"/>
              <a:gd name="connsiteY5" fmla="*/ 397627 h 1298678"/>
              <a:gd name="connsiteX6" fmla="*/ 2058526 w 2079485"/>
              <a:gd name="connsiteY6" fmla="*/ 278326 h 1298678"/>
              <a:gd name="connsiteX7" fmla="*/ 2014514 w 2079485"/>
              <a:gd name="connsiteY7" fmla="*/ 29172 h 1298678"/>
              <a:gd name="connsiteX8" fmla="*/ 1653990 w 2079485"/>
              <a:gd name="connsiteY8" fmla="*/ 0 h 1298678"/>
              <a:gd name="connsiteX9" fmla="*/ 0 w 2079485"/>
              <a:gd name="connsiteY9" fmla="*/ 323476 h 1298678"/>
              <a:gd name="connsiteX0" fmla="*/ 0 w 2079485"/>
              <a:gd name="connsiteY0" fmla="*/ 323476 h 1298678"/>
              <a:gd name="connsiteX1" fmla="*/ 119793 w 2079485"/>
              <a:gd name="connsiteY1" fmla="*/ 1081186 h 1298678"/>
              <a:gd name="connsiteX2" fmla="*/ 701162 w 2079485"/>
              <a:gd name="connsiteY2" fmla="*/ 1129896 h 1298678"/>
              <a:gd name="connsiteX3" fmla="*/ 831050 w 2079485"/>
              <a:gd name="connsiteY3" fmla="*/ 1294565 h 1298678"/>
              <a:gd name="connsiteX4" fmla="*/ 979707 w 2079485"/>
              <a:gd name="connsiteY4" fmla="*/ 918179 h 1298678"/>
              <a:gd name="connsiteX5" fmla="*/ 1625096 w 2079485"/>
              <a:gd name="connsiteY5" fmla="*/ 397627 h 1298678"/>
              <a:gd name="connsiteX6" fmla="*/ 2058526 w 2079485"/>
              <a:gd name="connsiteY6" fmla="*/ 278326 h 1298678"/>
              <a:gd name="connsiteX7" fmla="*/ 2014514 w 2079485"/>
              <a:gd name="connsiteY7" fmla="*/ 29172 h 1298678"/>
              <a:gd name="connsiteX8" fmla="*/ 1653990 w 2079485"/>
              <a:gd name="connsiteY8" fmla="*/ 0 h 1298678"/>
              <a:gd name="connsiteX9" fmla="*/ 0 w 2079485"/>
              <a:gd name="connsiteY9" fmla="*/ 323476 h 1298678"/>
              <a:gd name="connsiteX0" fmla="*/ 0 w 2079485"/>
              <a:gd name="connsiteY0" fmla="*/ 323476 h 1298678"/>
              <a:gd name="connsiteX1" fmla="*/ 119793 w 2079485"/>
              <a:gd name="connsiteY1" fmla="*/ 1081186 h 1298678"/>
              <a:gd name="connsiteX2" fmla="*/ 701162 w 2079485"/>
              <a:gd name="connsiteY2" fmla="*/ 1129896 h 1298678"/>
              <a:gd name="connsiteX3" fmla="*/ 831050 w 2079485"/>
              <a:gd name="connsiteY3" fmla="*/ 1294565 h 1298678"/>
              <a:gd name="connsiteX4" fmla="*/ 979707 w 2079485"/>
              <a:gd name="connsiteY4" fmla="*/ 918179 h 1298678"/>
              <a:gd name="connsiteX5" fmla="*/ 1625096 w 2079485"/>
              <a:gd name="connsiteY5" fmla="*/ 397627 h 1298678"/>
              <a:gd name="connsiteX6" fmla="*/ 2058526 w 2079485"/>
              <a:gd name="connsiteY6" fmla="*/ 278326 h 1298678"/>
              <a:gd name="connsiteX7" fmla="*/ 2014514 w 2079485"/>
              <a:gd name="connsiteY7" fmla="*/ 29172 h 1298678"/>
              <a:gd name="connsiteX8" fmla="*/ 1653990 w 2079485"/>
              <a:gd name="connsiteY8" fmla="*/ 0 h 1298678"/>
              <a:gd name="connsiteX9" fmla="*/ 0 w 2079485"/>
              <a:gd name="connsiteY9" fmla="*/ 323476 h 1298678"/>
              <a:gd name="connsiteX0" fmla="*/ 0 w 2079485"/>
              <a:gd name="connsiteY0" fmla="*/ 323476 h 1300550"/>
              <a:gd name="connsiteX1" fmla="*/ 119793 w 2079485"/>
              <a:gd name="connsiteY1" fmla="*/ 1081186 h 1300550"/>
              <a:gd name="connsiteX2" fmla="*/ 701162 w 2079485"/>
              <a:gd name="connsiteY2" fmla="*/ 1129896 h 1300550"/>
              <a:gd name="connsiteX3" fmla="*/ 831050 w 2079485"/>
              <a:gd name="connsiteY3" fmla="*/ 1294565 h 1300550"/>
              <a:gd name="connsiteX4" fmla="*/ 979707 w 2079485"/>
              <a:gd name="connsiteY4" fmla="*/ 918179 h 1300550"/>
              <a:gd name="connsiteX5" fmla="*/ 1625096 w 2079485"/>
              <a:gd name="connsiteY5" fmla="*/ 397627 h 1300550"/>
              <a:gd name="connsiteX6" fmla="*/ 2058526 w 2079485"/>
              <a:gd name="connsiteY6" fmla="*/ 278326 h 1300550"/>
              <a:gd name="connsiteX7" fmla="*/ 2014514 w 2079485"/>
              <a:gd name="connsiteY7" fmla="*/ 29172 h 1300550"/>
              <a:gd name="connsiteX8" fmla="*/ 1653990 w 2079485"/>
              <a:gd name="connsiteY8" fmla="*/ 0 h 1300550"/>
              <a:gd name="connsiteX9" fmla="*/ 0 w 2079485"/>
              <a:gd name="connsiteY9" fmla="*/ 323476 h 1300550"/>
              <a:gd name="connsiteX0" fmla="*/ 0 w 2079485"/>
              <a:gd name="connsiteY0" fmla="*/ 323476 h 1299060"/>
              <a:gd name="connsiteX1" fmla="*/ 119793 w 2079485"/>
              <a:gd name="connsiteY1" fmla="*/ 1081186 h 1299060"/>
              <a:gd name="connsiteX2" fmla="*/ 701162 w 2079485"/>
              <a:gd name="connsiteY2" fmla="*/ 1129896 h 1299060"/>
              <a:gd name="connsiteX3" fmla="*/ 820947 w 2079485"/>
              <a:gd name="connsiteY3" fmla="*/ 1293016 h 1299060"/>
              <a:gd name="connsiteX4" fmla="*/ 979707 w 2079485"/>
              <a:gd name="connsiteY4" fmla="*/ 918179 h 1299060"/>
              <a:gd name="connsiteX5" fmla="*/ 1625096 w 2079485"/>
              <a:gd name="connsiteY5" fmla="*/ 397627 h 1299060"/>
              <a:gd name="connsiteX6" fmla="*/ 2058526 w 2079485"/>
              <a:gd name="connsiteY6" fmla="*/ 278326 h 1299060"/>
              <a:gd name="connsiteX7" fmla="*/ 2014514 w 2079485"/>
              <a:gd name="connsiteY7" fmla="*/ 29172 h 1299060"/>
              <a:gd name="connsiteX8" fmla="*/ 1653990 w 2079485"/>
              <a:gd name="connsiteY8" fmla="*/ 0 h 1299060"/>
              <a:gd name="connsiteX9" fmla="*/ 0 w 2079485"/>
              <a:gd name="connsiteY9" fmla="*/ 323476 h 1299060"/>
              <a:gd name="connsiteX0" fmla="*/ 0 w 2079485"/>
              <a:gd name="connsiteY0" fmla="*/ 323476 h 1294571"/>
              <a:gd name="connsiteX1" fmla="*/ 119793 w 2079485"/>
              <a:gd name="connsiteY1" fmla="*/ 1081186 h 1294571"/>
              <a:gd name="connsiteX2" fmla="*/ 701162 w 2079485"/>
              <a:gd name="connsiteY2" fmla="*/ 1129896 h 1294571"/>
              <a:gd name="connsiteX3" fmla="*/ 820947 w 2079485"/>
              <a:gd name="connsiteY3" fmla="*/ 1293016 h 1294571"/>
              <a:gd name="connsiteX4" fmla="*/ 979707 w 2079485"/>
              <a:gd name="connsiteY4" fmla="*/ 918179 h 1294571"/>
              <a:gd name="connsiteX5" fmla="*/ 1625096 w 2079485"/>
              <a:gd name="connsiteY5" fmla="*/ 397627 h 1294571"/>
              <a:gd name="connsiteX6" fmla="*/ 2058526 w 2079485"/>
              <a:gd name="connsiteY6" fmla="*/ 278326 h 1294571"/>
              <a:gd name="connsiteX7" fmla="*/ 2014514 w 2079485"/>
              <a:gd name="connsiteY7" fmla="*/ 29172 h 1294571"/>
              <a:gd name="connsiteX8" fmla="*/ 1653990 w 2079485"/>
              <a:gd name="connsiteY8" fmla="*/ 0 h 1294571"/>
              <a:gd name="connsiteX9" fmla="*/ 0 w 2079485"/>
              <a:gd name="connsiteY9" fmla="*/ 323476 h 1294571"/>
              <a:gd name="connsiteX0" fmla="*/ 0 w 2079485"/>
              <a:gd name="connsiteY0" fmla="*/ 323476 h 1294571"/>
              <a:gd name="connsiteX1" fmla="*/ 119793 w 2079485"/>
              <a:gd name="connsiteY1" fmla="*/ 1081186 h 1294571"/>
              <a:gd name="connsiteX2" fmla="*/ 701162 w 2079485"/>
              <a:gd name="connsiteY2" fmla="*/ 1129896 h 1294571"/>
              <a:gd name="connsiteX3" fmla="*/ 820947 w 2079485"/>
              <a:gd name="connsiteY3" fmla="*/ 1293016 h 1294571"/>
              <a:gd name="connsiteX4" fmla="*/ 979707 w 2079485"/>
              <a:gd name="connsiteY4" fmla="*/ 918179 h 1294571"/>
              <a:gd name="connsiteX5" fmla="*/ 1625096 w 2079485"/>
              <a:gd name="connsiteY5" fmla="*/ 397627 h 1294571"/>
              <a:gd name="connsiteX6" fmla="*/ 2058526 w 2079485"/>
              <a:gd name="connsiteY6" fmla="*/ 278326 h 1294571"/>
              <a:gd name="connsiteX7" fmla="*/ 2014514 w 2079485"/>
              <a:gd name="connsiteY7" fmla="*/ 29172 h 1294571"/>
              <a:gd name="connsiteX8" fmla="*/ 1653990 w 2079485"/>
              <a:gd name="connsiteY8" fmla="*/ 0 h 1294571"/>
              <a:gd name="connsiteX9" fmla="*/ 0 w 2079485"/>
              <a:gd name="connsiteY9" fmla="*/ 323476 h 1294571"/>
              <a:gd name="connsiteX0" fmla="*/ 0 w 2079485"/>
              <a:gd name="connsiteY0" fmla="*/ 323476 h 1294571"/>
              <a:gd name="connsiteX1" fmla="*/ 119793 w 2079485"/>
              <a:gd name="connsiteY1" fmla="*/ 1081186 h 1294571"/>
              <a:gd name="connsiteX2" fmla="*/ 701162 w 2079485"/>
              <a:gd name="connsiteY2" fmla="*/ 1129896 h 1294571"/>
              <a:gd name="connsiteX3" fmla="*/ 820947 w 2079485"/>
              <a:gd name="connsiteY3" fmla="*/ 1293016 h 1294571"/>
              <a:gd name="connsiteX4" fmla="*/ 998277 w 2079485"/>
              <a:gd name="connsiteY4" fmla="*/ 911714 h 1294571"/>
              <a:gd name="connsiteX5" fmla="*/ 1625096 w 2079485"/>
              <a:gd name="connsiteY5" fmla="*/ 397627 h 1294571"/>
              <a:gd name="connsiteX6" fmla="*/ 2058526 w 2079485"/>
              <a:gd name="connsiteY6" fmla="*/ 278326 h 1294571"/>
              <a:gd name="connsiteX7" fmla="*/ 2014514 w 2079485"/>
              <a:gd name="connsiteY7" fmla="*/ 29172 h 1294571"/>
              <a:gd name="connsiteX8" fmla="*/ 1653990 w 2079485"/>
              <a:gd name="connsiteY8" fmla="*/ 0 h 1294571"/>
              <a:gd name="connsiteX9" fmla="*/ 0 w 2079485"/>
              <a:gd name="connsiteY9" fmla="*/ 323476 h 1294571"/>
              <a:gd name="connsiteX0" fmla="*/ 0 w 2079485"/>
              <a:gd name="connsiteY0" fmla="*/ 323476 h 1294571"/>
              <a:gd name="connsiteX1" fmla="*/ 119793 w 2079485"/>
              <a:gd name="connsiteY1" fmla="*/ 1081186 h 1294571"/>
              <a:gd name="connsiteX2" fmla="*/ 701162 w 2079485"/>
              <a:gd name="connsiteY2" fmla="*/ 1129896 h 1294571"/>
              <a:gd name="connsiteX3" fmla="*/ 820947 w 2079485"/>
              <a:gd name="connsiteY3" fmla="*/ 1293016 h 1294571"/>
              <a:gd name="connsiteX4" fmla="*/ 998277 w 2079485"/>
              <a:gd name="connsiteY4" fmla="*/ 911714 h 1294571"/>
              <a:gd name="connsiteX5" fmla="*/ 1625096 w 2079485"/>
              <a:gd name="connsiteY5" fmla="*/ 397627 h 1294571"/>
              <a:gd name="connsiteX6" fmla="*/ 2058526 w 2079485"/>
              <a:gd name="connsiteY6" fmla="*/ 278326 h 1294571"/>
              <a:gd name="connsiteX7" fmla="*/ 2014514 w 2079485"/>
              <a:gd name="connsiteY7" fmla="*/ 29172 h 1294571"/>
              <a:gd name="connsiteX8" fmla="*/ 1653990 w 2079485"/>
              <a:gd name="connsiteY8" fmla="*/ 0 h 1294571"/>
              <a:gd name="connsiteX9" fmla="*/ 0 w 2079485"/>
              <a:gd name="connsiteY9" fmla="*/ 323476 h 1294571"/>
              <a:gd name="connsiteX0" fmla="*/ 0 w 2079485"/>
              <a:gd name="connsiteY0" fmla="*/ 323476 h 1294571"/>
              <a:gd name="connsiteX1" fmla="*/ 119793 w 2079485"/>
              <a:gd name="connsiteY1" fmla="*/ 1081186 h 1294571"/>
              <a:gd name="connsiteX2" fmla="*/ 701162 w 2079485"/>
              <a:gd name="connsiteY2" fmla="*/ 1129896 h 1294571"/>
              <a:gd name="connsiteX3" fmla="*/ 820947 w 2079485"/>
              <a:gd name="connsiteY3" fmla="*/ 1293016 h 1294571"/>
              <a:gd name="connsiteX4" fmla="*/ 998277 w 2079485"/>
              <a:gd name="connsiteY4" fmla="*/ 911714 h 1294571"/>
              <a:gd name="connsiteX5" fmla="*/ 1625096 w 2079485"/>
              <a:gd name="connsiteY5" fmla="*/ 397627 h 1294571"/>
              <a:gd name="connsiteX6" fmla="*/ 2058526 w 2079485"/>
              <a:gd name="connsiteY6" fmla="*/ 278326 h 1294571"/>
              <a:gd name="connsiteX7" fmla="*/ 2014514 w 2079485"/>
              <a:gd name="connsiteY7" fmla="*/ 29172 h 1294571"/>
              <a:gd name="connsiteX8" fmla="*/ 1653990 w 2079485"/>
              <a:gd name="connsiteY8" fmla="*/ 0 h 1294571"/>
              <a:gd name="connsiteX9" fmla="*/ 0 w 2079485"/>
              <a:gd name="connsiteY9" fmla="*/ 323476 h 1294571"/>
              <a:gd name="connsiteX0" fmla="*/ 0 w 2079485"/>
              <a:gd name="connsiteY0" fmla="*/ 332499 h 1303594"/>
              <a:gd name="connsiteX1" fmla="*/ 119793 w 2079485"/>
              <a:gd name="connsiteY1" fmla="*/ 1090209 h 1303594"/>
              <a:gd name="connsiteX2" fmla="*/ 701162 w 2079485"/>
              <a:gd name="connsiteY2" fmla="*/ 1138919 h 1303594"/>
              <a:gd name="connsiteX3" fmla="*/ 820947 w 2079485"/>
              <a:gd name="connsiteY3" fmla="*/ 1302039 h 1303594"/>
              <a:gd name="connsiteX4" fmla="*/ 998277 w 2079485"/>
              <a:gd name="connsiteY4" fmla="*/ 920737 h 1303594"/>
              <a:gd name="connsiteX5" fmla="*/ 1625096 w 2079485"/>
              <a:gd name="connsiteY5" fmla="*/ 406650 h 1303594"/>
              <a:gd name="connsiteX6" fmla="*/ 2058526 w 2079485"/>
              <a:gd name="connsiteY6" fmla="*/ 287349 h 1303594"/>
              <a:gd name="connsiteX7" fmla="*/ 2014514 w 2079485"/>
              <a:gd name="connsiteY7" fmla="*/ 38195 h 1303594"/>
              <a:gd name="connsiteX8" fmla="*/ 1653990 w 2079485"/>
              <a:gd name="connsiteY8" fmla="*/ 9023 h 1303594"/>
              <a:gd name="connsiteX9" fmla="*/ 0 w 2079485"/>
              <a:gd name="connsiteY9" fmla="*/ 332499 h 1303594"/>
              <a:gd name="connsiteX0" fmla="*/ 0 w 2079485"/>
              <a:gd name="connsiteY0" fmla="*/ 328184 h 1299279"/>
              <a:gd name="connsiteX1" fmla="*/ 119793 w 2079485"/>
              <a:gd name="connsiteY1" fmla="*/ 1085894 h 1299279"/>
              <a:gd name="connsiteX2" fmla="*/ 701162 w 2079485"/>
              <a:gd name="connsiteY2" fmla="*/ 1134604 h 1299279"/>
              <a:gd name="connsiteX3" fmla="*/ 820947 w 2079485"/>
              <a:gd name="connsiteY3" fmla="*/ 1297724 h 1299279"/>
              <a:gd name="connsiteX4" fmla="*/ 998277 w 2079485"/>
              <a:gd name="connsiteY4" fmla="*/ 916422 h 1299279"/>
              <a:gd name="connsiteX5" fmla="*/ 1625096 w 2079485"/>
              <a:gd name="connsiteY5" fmla="*/ 402335 h 1299279"/>
              <a:gd name="connsiteX6" fmla="*/ 2058526 w 2079485"/>
              <a:gd name="connsiteY6" fmla="*/ 283034 h 1299279"/>
              <a:gd name="connsiteX7" fmla="*/ 2014514 w 2079485"/>
              <a:gd name="connsiteY7" fmla="*/ 33880 h 1299279"/>
              <a:gd name="connsiteX8" fmla="*/ 1651896 w 2079485"/>
              <a:gd name="connsiteY8" fmla="*/ 11627 h 1299279"/>
              <a:gd name="connsiteX9" fmla="*/ 0 w 2079485"/>
              <a:gd name="connsiteY9" fmla="*/ 328184 h 129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9485" h="1299279">
                <a:moveTo>
                  <a:pt x="0" y="328184"/>
                </a:moveTo>
                <a:cubicBezTo>
                  <a:pt x="50199" y="585308"/>
                  <a:pt x="59896" y="707039"/>
                  <a:pt x="119793" y="1085894"/>
                </a:cubicBezTo>
                <a:cubicBezTo>
                  <a:pt x="274095" y="1089252"/>
                  <a:pt x="571013" y="1117427"/>
                  <a:pt x="701162" y="1134604"/>
                </a:cubicBezTo>
                <a:cubicBezTo>
                  <a:pt x="748657" y="1205299"/>
                  <a:pt x="735109" y="1313529"/>
                  <a:pt x="820947" y="1297724"/>
                </a:cubicBezTo>
                <a:cubicBezTo>
                  <a:pt x="884849" y="1249604"/>
                  <a:pt x="887555" y="1029411"/>
                  <a:pt x="998277" y="916422"/>
                </a:cubicBezTo>
                <a:cubicBezTo>
                  <a:pt x="1132392" y="805982"/>
                  <a:pt x="1447448" y="476906"/>
                  <a:pt x="1625096" y="402335"/>
                </a:cubicBezTo>
                <a:cubicBezTo>
                  <a:pt x="1802744" y="327764"/>
                  <a:pt x="2019672" y="327407"/>
                  <a:pt x="2058526" y="283034"/>
                </a:cubicBezTo>
                <a:cubicBezTo>
                  <a:pt x="2097380" y="238661"/>
                  <a:pt x="2081937" y="80268"/>
                  <a:pt x="2014514" y="33880"/>
                </a:cubicBezTo>
                <a:cubicBezTo>
                  <a:pt x="1947091" y="-12508"/>
                  <a:pt x="1797895" y="-2061"/>
                  <a:pt x="1651896" y="11627"/>
                </a:cubicBezTo>
                <a:lnTo>
                  <a:pt x="0" y="328184"/>
                </a:lnTo>
                <a:close/>
              </a:path>
            </a:pathLst>
          </a:custGeom>
          <a:noFill/>
          <a:ln w="66675">
            <a:solidFill>
              <a:srgbClr val="E6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pic>
        <p:nvPicPr>
          <p:cNvPr id="45" name="Picture 44"/>
          <p:cNvPicPr>
            <a:picLocks noChangeAspect="1"/>
          </p:cNvPicPr>
          <p:nvPr/>
        </p:nvPicPr>
        <p:blipFill>
          <a:blip r:embed="rId3">
            <a:clrChange>
              <a:clrFrom>
                <a:srgbClr val="FFFFFF"/>
              </a:clrFrom>
              <a:clrTo>
                <a:srgbClr val="FFFFFF">
                  <a:alpha val="0"/>
                </a:srgbClr>
              </a:clrTo>
            </a:clrChange>
          </a:blip>
          <a:stretch>
            <a:fillRect/>
          </a:stretch>
        </p:blipFill>
        <p:spPr>
          <a:xfrm>
            <a:off x="5321792" y="3202281"/>
            <a:ext cx="2715922" cy="2715919"/>
          </a:xfrm>
          <a:prstGeom prst="rect">
            <a:avLst/>
          </a:prstGeom>
        </p:spPr>
      </p:pic>
      <p:pic>
        <p:nvPicPr>
          <p:cNvPr id="46" name="Picture 45"/>
          <p:cNvPicPr>
            <a:picLocks noChangeAspect="1"/>
          </p:cNvPicPr>
          <p:nvPr/>
        </p:nvPicPr>
        <p:blipFill>
          <a:blip r:embed="rId4">
            <a:clrChange>
              <a:clrFrom>
                <a:srgbClr val="FFFFFF"/>
              </a:clrFrom>
              <a:clrTo>
                <a:srgbClr val="FFFFFF">
                  <a:alpha val="0"/>
                </a:srgbClr>
              </a:clrTo>
            </a:clrChange>
          </a:blip>
          <a:stretch>
            <a:fillRect/>
          </a:stretch>
        </p:blipFill>
        <p:spPr>
          <a:xfrm>
            <a:off x="358814" y="3028704"/>
            <a:ext cx="3242806" cy="3242814"/>
          </a:xfrm>
          <a:prstGeom prst="rect">
            <a:avLst/>
          </a:prstGeom>
        </p:spPr>
      </p:pic>
      <p:grpSp>
        <p:nvGrpSpPr>
          <p:cNvPr id="47" name="Group 46"/>
          <p:cNvGrpSpPr/>
          <p:nvPr/>
        </p:nvGrpSpPr>
        <p:grpSpPr>
          <a:xfrm>
            <a:off x="3761926" y="4250001"/>
            <a:ext cx="1559866" cy="536146"/>
            <a:chOff x="3665425" y="2959901"/>
            <a:chExt cx="1559866" cy="536146"/>
          </a:xfrm>
        </p:grpSpPr>
        <p:cxnSp>
          <p:nvCxnSpPr>
            <p:cNvPr id="48" name="Straight Arrow Connector 47"/>
            <p:cNvCxnSpPr/>
            <p:nvPr/>
          </p:nvCxnSpPr>
          <p:spPr>
            <a:xfrm>
              <a:off x="4159608" y="3496047"/>
              <a:ext cx="584200" cy="0"/>
            </a:xfrm>
            <a:prstGeom prst="straightConnector1">
              <a:avLst/>
            </a:prstGeom>
            <a:ln w="50800">
              <a:solidFill>
                <a:srgbClr val="91847F"/>
              </a:solidFill>
              <a:headEnd type="arrow" w="med" len="sm"/>
              <a:tailEnd type="arrow" w="med" len="sm"/>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665425" y="2959901"/>
              <a:ext cx="1559866" cy="400110"/>
            </a:xfrm>
            <a:prstGeom prst="rect">
              <a:avLst/>
            </a:prstGeom>
            <a:noFill/>
          </p:spPr>
          <p:txBody>
            <a:bodyPr wrap="square" rtlCol="0">
              <a:spAutoFit/>
            </a:bodyPr>
            <a:lstStyle/>
            <a:p>
              <a:pPr algn="ctr"/>
              <a:r>
                <a:rPr lang="en-US" altLang="zh-HK" sz="2000" dirty="0">
                  <a:solidFill>
                    <a:srgbClr val="91847F"/>
                  </a:solidFill>
                </a:rPr>
                <a:t>Similarity?</a:t>
              </a:r>
              <a:endParaRPr lang="zh-HK" altLang="en-US" sz="2000" dirty="0">
                <a:solidFill>
                  <a:srgbClr val="91847F"/>
                </a:solidFill>
              </a:endParaRPr>
            </a:p>
          </p:txBody>
        </p:sp>
      </p:grpSp>
      <p:sp>
        <p:nvSpPr>
          <p:cNvPr id="73" name="TextBox 72"/>
          <p:cNvSpPr txBox="1"/>
          <p:nvPr/>
        </p:nvSpPr>
        <p:spPr>
          <a:xfrm>
            <a:off x="1825085" y="4424143"/>
            <a:ext cx="5473780" cy="707886"/>
          </a:xfrm>
          <a:prstGeom prst="rect">
            <a:avLst/>
          </a:prstGeom>
          <a:noFill/>
        </p:spPr>
        <p:txBody>
          <a:bodyPr wrap="square" rtlCol="0">
            <a:spAutoFit/>
          </a:bodyPr>
          <a:lstStyle/>
          <a:p>
            <a:pPr algn="ctr"/>
            <a:r>
              <a:rPr lang="en-US" altLang="zh-HK" sz="4000" dirty="0">
                <a:solidFill>
                  <a:srgbClr val="E60000"/>
                </a:solidFill>
              </a:rPr>
              <a:t>Huge search space</a:t>
            </a:r>
            <a:endParaRPr lang="zh-HK" altLang="en-US" sz="4000" dirty="0">
              <a:solidFill>
                <a:srgbClr val="E60000"/>
              </a:solidFill>
            </a:endParaRPr>
          </a:p>
        </p:txBody>
      </p:sp>
      <p:grpSp>
        <p:nvGrpSpPr>
          <p:cNvPr id="61" name="Group 103"/>
          <p:cNvGrpSpPr/>
          <p:nvPr/>
        </p:nvGrpSpPr>
        <p:grpSpPr>
          <a:xfrm>
            <a:off x="605239" y="3395373"/>
            <a:ext cx="8876983" cy="2901762"/>
            <a:chOff x="710926" y="7331615"/>
            <a:chExt cx="8876983" cy="2901762"/>
          </a:xfrm>
        </p:grpSpPr>
        <p:grpSp>
          <p:nvGrpSpPr>
            <p:cNvPr id="62" name="Group 19"/>
            <p:cNvGrpSpPr/>
            <p:nvPr/>
          </p:nvGrpSpPr>
          <p:grpSpPr>
            <a:xfrm>
              <a:off x="1174071" y="7331615"/>
              <a:ext cx="7586223" cy="2438992"/>
              <a:chOff x="791045" y="7356489"/>
              <a:chExt cx="9766733" cy="3140028"/>
            </a:xfrm>
          </p:grpSpPr>
          <p:sp>
            <p:nvSpPr>
              <p:cNvPr id="75" name="Freeform: Shape 86"/>
              <p:cNvSpPr/>
              <p:nvPr/>
            </p:nvSpPr>
            <p:spPr>
              <a:xfrm>
                <a:off x="6268040" y="8352793"/>
                <a:ext cx="871664" cy="1190301"/>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720409 w 720507"/>
                  <a:gd name="connsiteY0" fmla="*/ 1342209 h 1342209"/>
                  <a:gd name="connsiteX1" fmla="*/ 2948 w 720507"/>
                  <a:gd name="connsiteY1" fmla="*/ 285751 h 1342209"/>
                  <a:gd name="connsiteX2" fmla="*/ 472054 w 720507"/>
                  <a:gd name="connsiteY2" fmla="*/ 111917 h 1342209"/>
                  <a:gd name="connsiteX3" fmla="*/ 512536 w 720507"/>
                  <a:gd name="connsiteY3" fmla="*/ 0 h 1342209"/>
                  <a:gd name="connsiteX0" fmla="*/ 303307 w 303619"/>
                  <a:gd name="connsiteY0" fmla="*/ 1342209 h 1342209"/>
                  <a:gd name="connsiteX1" fmla="*/ 60397 w 303619"/>
                  <a:gd name="connsiteY1" fmla="*/ 698891 h 1342209"/>
                  <a:gd name="connsiteX2" fmla="*/ 54952 w 303619"/>
                  <a:gd name="connsiteY2" fmla="*/ 111917 h 1342209"/>
                  <a:gd name="connsiteX3" fmla="*/ 95434 w 303619"/>
                  <a:gd name="connsiteY3" fmla="*/ 0 h 1342209"/>
                  <a:gd name="connsiteX0" fmla="*/ 294082 w 294353"/>
                  <a:gd name="connsiteY0" fmla="*/ 1342209 h 1342209"/>
                  <a:gd name="connsiteX1" fmla="*/ 51172 w 294353"/>
                  <a:gd name="connsiteY1" fmla="*/ 698891 h 1342209"/>
                  <a:gd name="connsiteX2" fmla="*/ 45727 w 294353"/>
                  <a:gd name="connsiteY2" fmla="*/ 111917 h 1342209"/>
                  <a:gd name="connsiteX3" fmla="*/ 86209 w 294353"/>
                  <a:gd name="connsiteY3" fmla="*/ 0 h 1342209"/>
                  <a:gd name="connsiteX0" fmla="*/ 294082 w 294082"/>
                  <a:gd name="connsiteY0" fmla="*/ 1342209 h 1342209"/>
                  <a:gd name="connsiteX1" fmla="*/ 51172 w 294082"/>
                  <a:gd name="connsiteY1" fmla="*/ 698891 h 1342209"/>
                  <a:gd name="connsiteX2" fmla="*/ 45727 w 294082"/>
                  <a:gd name="connsiteY2" fmla="*/ 111917 h 1342209"/>
                  <a:gd name="connsiteX3" fmla="*/ 86209 w 294082"/>
                  <a:gd name="connsiteY3" fmla="*/ 0 h 1342209"/>
                  <a:gd name="connsiteX0" fmla="*/ 294082 w 294082"/>
                  <a:gd name="connsiteY0" fmla="*/ 1342209 h 1342209"/>
                  <a:gd name="connsiteX1" fmla="*/ 51172 w 294082"/>
                  <a:gd name="connsiteY1" fmla="*/ 698891 h 1342209"/>
                  <a:gd name="connsiteX2" fmla="*/ 45727 w 294082"/>
                  <a:gd name="connsiteY2" fmla="*/ 111917 h 1342209"/>
                  <a:gd name="connsiteX3" fmla="*/ 86209 w 294082"/>
                  <a:gd name="connsiteY3" fmla="*/ 0 h 1342209"/>
                  <a:gd name="connsiteX0" fmla="*/ 294082 w 294082"/>
                  <a:gd name="connsiteY0" fmla="*/ 1342209 h 1342209"/>
                  <a:gd name="connsiteX1" fmla="*/ 51172 w 294082"/>
                  <a:gd name="connsiteY1" fmla="*/ 698891 h 1342209"/>
                  <a:gd name="connsiteX2" fmla="*/ 45727 w 294082"/>
                  <a:gd name="connsiteY2" fmla="*/ 111917 h 1342209"/>
                  <a:gd name="connsiteX3" fmla="*/ 86209 w 294082"/>
                  <a:gd name="connsiteY3" fmla="*/ 0 h 1342209"/>
                  <a:gd name="connsiteX0" fmla="*/ 292754 w 292754"/>
                  <a:gd name="connsiteY0" fmla="*/ 1342209 h 1342209"/>
                  <a:gd name="connsiteX1" fmla="*/ 49844 w 292754"/>
                  <a:gd name="connsiteY1" fmla="*/ 698891 h 1342209"/>
                  <a:gd name="connsiteX2" fmla="*/ 20 w 292754"/>
                  <a:gd name="connsiteY2" fmla="*/ 337182 h 1342209"/>
                  <a:gd name="connsiteX3" fmla="*/ 44399 w 292754"/>
                  <a:gd name="connsiteY3" fmla="*/ 111917 h 1342209"/>
                  <a:gd name="connsiteX4" fmla="*/ 84881 w 292754"/>
                  <a:gd name="connsiteY4" fmla="*/ 0 h 1342209"/>
                  <a:gd name="connsiteX0" fmla="*/ 990602 w 990602"/>
                  <a:gd name="connsiteY0" fmla="*/ 1342209 h 1342209"/>
                  <a:gd name="connsiteX1" fmla="*/ 747692 w 990602"/>
                  <a:gd name="connsiteY1" fmla="*/ 698891 h 1342209"/>
                  <a:gd name="connsiteX2" fmla="*/ 0 w 990602"/>
                  <a:gd name="connsiteY2" fmla="*/ 644245 h 1342209"/>
                  <a:gd name="connsiteX3" fmla="*/ 742247 w 990602"/>
                  <a:gd name="connsiteY3" fmla="*/ 111917 h 1342209"/>
                  <a:gd name="connsiteX4" fmla="*/ 782729 w 990602"/>
                  <a:gd name="connsiteY4" fmla="*/ 0 h 1342209"/>
                  <a:gd name="connsiteX0" fmla="*/ 1016304 w 1016304"/>
                  <a:gd name="connsiteY0" fmla="*/ 1342209 h 1342209"/>
                  <a:gd name="connsiteX1" fmla="*/ 773394 w 1016304"/>
                  <a:gd name="connsiteY1" fmla="*/ 698891 h 1342209"/>
                  <a:gd name="connsiteX2" fmla="*/ 226689 w 1016304"/>
                  <a:gd name="connsiteY2" fmla="*/ 666577 h 1342209"/>
                  <a:gd name="connsiteX3" fmla="*/ 25702 w 1016304"/>
                  <a:gd name="connsiteY3" fmla="*/ 644245 h 1342209"/>
                  <a:gd name="connsiteX4" fmla="*/ 767949 w 1016304"/>
                  <a:gd name="connsiteY4" fmla="*/ 111917 h 1342209"/>
                  <a:gd name="connsiteX5" fmla="*/ 808431 w 1016304"/>
                  <a:gd name="connsiteY5" fmla="*/ 0 h 1342209"/>
                  <a:gd name="connsiteX0" fmla="*/ 1003246 w 1003246"/>
                  <a:gd name="connsiteY0" fmla="*/ 1342209 h 1342209"/>
                  <a:gd name="connsiteX1" fmla="*/ 760336 w 1003246"/>
                  <a:gd name="connsiteY1" fmla="*/ 698891 h 1342209"/>
                  <a:gd name="connsiteX2" fmla="*/ 464863 w 1003246"/>
                  <a:gd name="connsiteY2" fmla="*/ 789402 h 1342209"/>
                  <a:gd name="connsiteX3" fmla="*/ 12644 w 1003246"/>
                  <a:gd name="connsiteY3" fmla="*/ 644245 h 1342209"/>
                  <a:gd name="connsiteX4" fmla="*/ 754891 w 1003246"/>
                  <a:gd name="connsiteY4" fmla="*/ 111917 h 1342209"/>
                  <a:gd name="connsiteX5" fmla="*/ 795373 w 1003246"/>
                  <a:gd name="connsiteY5" fmla="*/ 0 h 1342209"/>
                  <a:gd name="connsiteX0" fmla="*/ 1003246 w 1003246"/>
                  <a:gd name="connsiteY0" fmla="*/ 1342209 h 1342209"/>
                  <a:gd name="connsiteX1" fmla="*/ 760336 w 1003246"/>
                  <a:gd name="connsiteY1" fmla="*/ 698891 h 1342209"/>
                  <a:gd name="connsiteX2" fmla="*/ 464863 w 1003246"/>
                  <a:gd name="connsiteY2" fmla="*/ 789402 h 1342209"/>
                  <a:gd name="connsiteX3" fmla="*/ 12644 w 1003246"/>
                  <a:gd name="connsiteY3" fmla="*/ 644245 h 1342209"/>
                  <a:gd name="connsiteX4" fmla="*/ 754891 w 1003246"/>
                  <a:gd name="connsiteY4" fmla="*/ 111917 h 1342209"/>
                  <a:gd name="connsiteX5" fmla="*/ 795373 w 1003246"/>
                  <a:gd name="connsiteY5" fmla="*/ 0 h 1342209"/>
                  <a:gd name="connsiteX0" fmla="*/ 1003246 w 1003246"/>
                  <a:gd name="connsiteY0" fmla="*/ 1342209 h 1342209"/>
                  <a:gd name="connsiteX1" fmla="*/ 760336 w 1003246"/>
                  <a:gd name="connsiteY1" fmla="*/ 698891 h 1342209"/>
                  <a:gd name="connsiteX2" fmla="*/ 464863 w 1003246"/>
                  <a:gd name="connsiteY2" fmla="*/ 789402 h 1342209"/>
                  <a:gd name="connsiteX3" fmla="*/ 12644 w 1003246"/>
                  <a:gd name="connsiteY3" fmla="*/ 644245 h 1342209"/>
                  <a:gd name="connsiteX4" fmla="*/ 754891 w 1003246"/>
                  <a:gd name="connsiteY4" fmla="*/ 111917 h 1342209"/>
                  <a:gd name="connsiteX5" fmla="*/ 795373 w 1003246"/>
                  <a:gd name="connsiteY5" fmla="*/ 0 h 1342209"/>
                  <a:gd name="connsiteX0" fmla="*/ 1002840 w 1002840"/>
                  <a:gd name="connsiteY0" fmla="*/ 1342209 h 1342209"/>
                  <a:gd name="connsiteX1" fmla="*/ 759930 w 1002840"/>
                  <a:gd name="connsiteY1" fmla="*/ 698891 h 1342209"/>
                  <a:gd name="connsiteX2" fmla="*/ 464457 w 1002840"/>
                  <a:gd name="connsiteY2" fmla="*/ 789402 h 1342209"/>
                  <a:gd name="connsiteX3" fmla="*/ 12238 w 1002840"/>
                  <a:gd name="connsiteY3" fmla="*/ 644245 h 1342209"/>
                  <a:gd name="connsiteX4" fmla="*/ 754485 w 1002840"/>
                  <a:gd name="connsiteY4" fmla="*/ 111917 h 1342209"/>
                  <a:gd name="connsiteX5" fmla="*/ 794967 w 1002840"/>
                  <a:gd name="connsiteY5" fmla="*/ 0 h 1342209"/>
                  <a:gd name="connsiteX0" fmla="*/ 990602 w 990602"/>
                  <a:gd name="connsiteY0" fmla="*/ 1342209 h 1342209"/>
                  <a:gd name="connsiteX1" fmla="*/ 747692 w 990602"/>
                  <a:gd name="connsiteY1" fmla="*/ 698891 h 1342209"/>
                  <a:gd name="connsiteX2" fmla="*/ 452219 w 990602"/>
                  <a:gd name="connsiteY2" fmla="*/ 789402 h 1342209"/>
                  <a:gd name="connsiteX3" fmla="*/ 0 w 990602"/>
                  <a:gd name="connsiteY3" fmla="*/ 644245 h 1342209"/>
                  <a:gd name="connsiteX4" fmla="*/ 742247 w 990602"/>
                  <a:gd name="connsiteY4" fmla="*/ 111917 h 1342209"/>
                  <a:gd name="connsiteX5" fmla="*/ 782729 w 990602"/>
                  <a:gd name="connsiteY5" fmla="*/ 0 h 1342209"/>
                  <a:gd name="connsiteX0" fmla="*/ 990602 w 990602"/>
                  <a:gd name="connsiteY0" fmla="*/ 1342209 h 1342209"/>
                  <a:gd name="connsiteX1" fmla="*/ 747692 w 990602"/>
                  <a:gd name="connsiteY1" fmla="*/ 698891 h 1342209"/>
                  <a:gd name="connsiteX2" fmla="*/ 452219 w 990602"/>
                  <a:gd name="connsiteY2" fmla="*/ 789402 h 1342209"/>
                  <a:gd name="connsiteX3" fmla="*/ 0 w 990602"/>
                  <a:gd name="connsiteY3" fmla="*/ 644245 h 1342209"/>
                  <a:gd name="connsiteX4" fmla="*/ 742247 w 990602"/>
                  <a:gd name="connsiteY4" fmla="*/ 111917 h 1342209"/>
                  <a:gd name="connsiteX5" fmla="*/ 782729 w 990602"/>
                  <a:gd name="connsiteY5" fmla="*/ 0 h 1342209"/>
                  <a:gd name="connsiteX0" fmla="*/ 990602 w 990602"/>
                  <a:gd name="connsiteY0" fmla="*/ 1342209 h 1342209"/>
                  <a:gd name="connsiteX1" fmla="*/ 747692 w 990602"/>
                  <a:gd name="connsiteY1" fmla="*/ 698891 h 1342209"/>
                  <a:gd name="connsiteX2" fmla="*/ 452219 w 990602"/>
                  <a:gd name="connsiteY2" fmla="*/ 789402 h 1342209"/>
                  <a:gd name="connsiteX3" fmla="*/ 0 w 990602"/>
                  <a:gd name="connsiteY3" fmla="*/ 644245 h 1342209"/>
                  <a:gd name="connsiteX4" fmla="*/ 742247 w 990602"/>
                  <a:gd name="connsiteY4" fmla="*/ 111917 h 1342209"/>
                  <a:gd name="connsiteX5" fmla="*/ 782729 w 990602"/>
                  <a:gd name="connsiteY5" fmla="*/ 0 h 1342209"/>
                  <a:gd name="connsiteX0" fmla="*/ 962687 w 962687"/>
                  <a:gd name="connsiteY0" fmla="*/ 1314294 h 1314294"/>
                  <a:gd name="connsiteX1" fmla="*/ 747692 w 962687"/>
                  <a:gd name="connsiteY1" fmla="*/ 698891 h 1314294"/>
                  <a:gd name="connsiteX2" fmla="*/ 452219 w 962687"/>
                  <a:gd name="connsiteY2" fmla="*/ 789402 h 1314294"/>
                  <a:gd name="connsiteX3" fmla="*/ 0 w 962687"/>
                  <a:gd name="connsiteY3" fmla="*/ 644245 h 1314294"/>
                  <a:gd name="connsiteX4" fmla="*/ 742247 w 962687"/>
                  <a:gd name="connsiteY4" fmla="*/ 111917 h 1314294"/>
                  <a:gd name="connsiteX5" fmla="*/ 782729 w 962687"/>
                  <a:gd name="connsiteY5" fmla="*/ 0 h 1314294"/>
                  <a:gd name="connsiteX0" fmla="*/ 962687 w 962687"/>
                  <a:gd name="connsiteY0" fmla="*/ 1314294 h 1314605"/>
                  <a:gd name="connsiteX1" fmla="*/ 747692 w 962687"/>
                  <a:gd name="connsiteY1" fmla="*/ 698891 h 1314605"/>
                  <a:gd name="connsiteX2" fmla="*/ 452219 w 962687"/>
                  <a:gd name="connsiteY2" fmla="*/ 789402 h 1314605"/>
                  <a:gd name="connsiteX3" fmla="*/ 0 w 962687"/>
                  <a:gd name="connsiteY3" fmla="*/ 644245 h 1314605"/>
                  <a:gd name="connsiteX4" fmla="*/ 742247 w 962687"/>
                  <a:gd name="connsiteY4" fmla="*/ 111917 h 1314605"/>
                  <a:gd name="connsiteX5" fmla="*/ 782729 w 962687"/>
                  <a:gd name="connsiteY5" fmla="*/ 0 h 131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687" h="1314605">
                    <a:moveTo>
                      <a:pt x="962687" y="1314294"/>
                    </a:moveTo>
                    <a:cubicBezTo>
                      <a:pt x="715396" y="1323800"/>
                      <a:pt x="729573" y="1115461"/>
                      <a:pt x="747692" y="698891"/>
                    </a:cubicBezTo>
                    <a:cubicBezTo>
                      <a:pt x="638422" y="709111"/>
                      <a:pt x="588000" y="737097"/>
                      <a:pt x="452219" y="789402"/>
                    </a:cubicBezTo>
                    <a:cubicBezTo>
                      <a:pt x="344353" y="713298"/>
                      <a:pt x="177771" y="680858"/>
                      <a:pt x="0" y="644245"/>
                    </a:cubicBezTo>
                    <a:cubicBezTo>
                      <a:pt x="252115" y="54918"/>
                      <a:pt x="521535" y="151365"/>
                      <a:pt x="742247" y="111917"/>
                    </a:cubicBezTo>
                    <a:cubicBezTo>
                      <a:pt x="767646" y="43654"/>
                      <a:pt x="763680" y="39687"/>
                      <a:pt x="782729"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76" name="Freeform: Shape 87"/>
              <p:cNvSpPr/>
              <p:nvPr/>
            </p:nvSpPr>
            <p:spPr>
              <a:xfrm rot="11383539">
                <a:off x="791045" y="9621715"/>
                <a:ext cx="1425847" cy="845378"/>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24270 w 793414"/>
                  <a:gd name="connsiteY0" fmla="*/ 683419 h 730501"/>
                  <a:gd name="connsiteX1" fmla="*/ 17911 w 793414"/>
                  <a:gd name="connsiteY1" fmla="*/ 705190 h 730501"/>
                  <a:gd name="connsiteX2" fmla="*/ 283826 w 793414"/>
                  <a:gd name="connsiteY2" fmla="*/ 285751 h 730501"/>
                  <a:gd name="connsiteX3" fmla="*/ 752932 w 793414"/>
                  <a:gd name="connsiteY3" fmla="*/ 111917 h 730501"/>
                  <a:gd name="connsiteX4" fmla="*/ 793414 w 793414"/>
                  <a:gd name="connsiteY4" fmla="*/ 0 h 730501"/>
                  <a:gd name="connsiteX0" fmla="*/ 83512 w 852656"/>
                  <a:gd name="connsiteY0" fmla="*/ 683419 h 683466"/>
                  <a:gd name="connsiteX1" fmla="*/ 9655 w 852656"/>
                  <a:gd name="connsiteY1" fmla="*/ 416489 h 683466"/>
                  <a:gd name="connsiteX2" fmla="*/ 343068 w 852656"/>
                  <a:gd name="connsiteY2" fmla="*/ 285751 h 683466"/>
                  <a:gd name="connsiteX3" fmla="*/ 812174 w 852656"/>
                  <a:gd name="connsiteY3" fmla="*/ 111917 h 683466"/>
                  <a:gd name="connsiteX4" fmla="*/ 852656 w 852656"/>
                  <a:gd name="connsiteY4" fmla="*/ 0 h 683466"/>
                  <a:gd name="connsiteX0" fmla="*/ 2 w 1253363"/>
                  <a:gd name="connsiteY0" fmla="*/ 556223 h 556346"/>
                  <a:gd name="connsiteX1" fmla="*/ 410362 w 1253363"/>
                  <a:gd name="connsiteY1" fmla="*/ 416489 h 556346"/>
                  <a:gd name="connsiteX2" fmla="*/ 743775 w 1253363"/>
                  <a:gd name="connsiteY2" fmla="*/ 285751 h 556346"/>
                  <a:gd name="connsiteX3" fmla="*/ 1212881 w 1253363"/>
                  <a:gd name="connsiteY3" fmla="*/ 111917 h 556346"/>
                  <a:gd name="connsiteX4" fmla="*/ 1253363 w 1253363"/>
                  <a:gd name="connsiteY4" fmla="*/ 0 h 556346"/>
                  <a:gd name="connsiteX0" fmla="*/ 2 w 1253363"/>
                  <a:gd name="connsiteY0" fmla="*/ 556223 h 709813"/>
                  <a:gd name="connsiteX1" fmla="*/ 458357 w 1253363"/>
                  <a:gd name="connsiteY1" fmla="*/ 696521 h 709813"/>
                  <a:gd name="connsiteX2" fmla="*/ 743775 w 1253363"/>
                  <a:gd name="connsiteY2" fmla="*/ 285751 h 709813"/>
                  <a:gd name="connsiteX3" fmla="*/ 1212881 w 1253363"/>
                  <a:gd name="connsiteY3" fmla="*/ 111917 h 709813"/>
                  <a:gd name="connsiteX4" fmla="*/ 1253363 w 1253363"/>
                  <a:gd name="connsiteY4" fmla="*/ 0 h 709813"/>
                  <a:gd name="connsiteX0" fmla="*/ 2 w 1253363"/>
                  <a:gd name="connsiteY0" fmla="*/ 556223 h 698717"/>
                  <a:gd name="connsiteX1" fmla="*/ 458357 w 1253363"/>
                  <a:gd name="connsiteY1" fmla="*/ 696521 h 698717"/>
                  <a:gd name="connsiteX2" fmla="*/ 743775 w 1253363"/>
                  <a:gd name="connsiteY2" fmla="*/ 285751 h 698717"/>
                  <a:gd name="connsiteX3" fmla="*/ 1212881 w 1253363"/>
                  <a:gd name="connsiteY3" fmla="*/ 111917 h 698717"/>
                  <a:gd name="connsiteX4" fmla="*/ 1253363 w 1253363"/>
                  <a:gd name="connsiteY4" fmla="*/ 0 h 698717"/>
                  <a:gd name="connsiteX0" fmla="*/ 1 w 1321688"/>
                  <a:gd name="connsiteY0" fmla="*/ 87501 h 697117"/>
                  <a:gd name="connsiteX1" fmla="*/ 526682 w 1321688"/>
                  <a:gd name="connsiteY1" fmla="*/ 696521 h 697117"/>
                  <a:gd name="connsiteX2" fmla="*/ 812100 w 1321688"/>
                  <a:gd name="connsiteY2" fmla="*/ 285751 h 697117"/>
                  <a:gd name="connsiteX3" fmla="*/ 1281206 w 1321688"/>
                  <a:gd name="connsiteY3" fmla="*/ 111917 h 697117"/>
                  <a:gd name="connsiteX4" fmla="*/ 1321688 w 1321688"/>
                  <a:gd name="connsiteY4" fmla="*/ 0 h 697117"/>
                  <a:gd name="connsiteX0" fmla="*/ 0 w 1321687"/>
                  <a:gd name="connsiteY0" fmla="*/ 87501 h 696521"/>
                  <a:gd name="connsiteX1" fmla="*/ 118818 w 1321687"/>
                  <a:gd name="connsiteY1" fmla="*/ 243956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1971 w 1321687"/>
                  <a:gd name="connsiteY1" fmla="*/ 542821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77137 w 1321687"/>
                  <a:gd name="connsiteY1" fmla="*/ 49131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77137 w 1321687"/>
                  <a:gd name="connsiteY1" fmla="*/ 49131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7971 w 1321687"/>
                  <a:gd name="connsiteY1" fmla="*/ 57782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7971 w 1321687"/>
                  <a:gd name="connsiteY1" fmla="*/ 57782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7971 w 1321687"/>
                  <a:gd name="connsiteY1" fmla="*/ 57782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281793"/>
                  <a:gd name="connsiteY0" fmla="*/ 106197 h 715217"/>
                  <a:gd name="connsiteX1" fmla="*/ 97971 w 1281793"/>
                  <a:gd name="connsiteY1" fmla="*/ 596521 h 715217"/>
                  <a:gd name="connsiteX2" fmla="*/ 526681 w 1281793"/>
                  <a:gd name="connsiteY2" fmla="*/ 715217 h 715217"/>
                  <a:gd name="connsiteX3" fmla="*/ 812099 w 1281793"/>
                  <a:gd name="connsiteY3" fmla="*/ 304447 h 715217"/>
                  <a:gd name="connsiteX4" fmla="*/ 1281205 w 1281793"/>
                  <a:gd name="connsiteY4" fmla="*/ 130613 h 715217"/>
                  <a:gd name="connsiteX5" fmla="*/ 519763 w 1281793"/>
                  <a:gd name="connsiteY5" fmla="*/ 0 h 715217"/>
                  <a:gd name="connsiteX0" fmla="*/ 0 w 1318521"/>
                  <a:gd name="connsiteY0" fmla="*/ 172539 h 781559"/>
                  <a:gd name="connsiteX1" fmla="*/ 97971 w 1318521"/>
                  <a:gd name="connsiteY1" fmla="*/ 662863 h 781559"/>
                  <a:gd name="connsiteX2" fmla="*/ 526681 w 1318521"/>
                  <a:gd name="connsiteY2" fmla="*/ 781559 h 781559"/>
                  <a:gd name="connsiteX3" fmla="*/ 812099 w 1318521"/>
                  <a:gd name="connsiteY3" fmla="*/ 370789 h 781559"/>
                  <a:gd name="connsiteX4" fmla="*/ 1281205 w 1318521"/>
                  <a:gd name="connsiteY4" fmla="*/ 196955 h 781559"/>
                  <a:gd name="connsiteX5" fmla="*/ 519763 w 1318521"/>
                  <a:gd name="connsiteY5" fmla="*/ 66342 h 781559"/>
                  <a:gd name="connsiteX0" fmla="*/ 0 w 1318521"/>
                  <a:gd name="connsiteY0" fmla="*/ 172539 h 781559"/>
                  <a:gd name="connsiteX1" fmla="*/ 97971 w 1318521"/>
                  <a:gd name="connsiteY1" fmla="*/ 662863 h 781559"/>
                  <a:gd name="connsiteX2" fmla="*/ 526681 w 1318521"/>
                  <a:gd name="connsiteY2" fmla="*/ 781559 h 781559"/>
                  <a:gd name="connsiteX3" fmla="*/ 812099 w 1318521"/>
                  <a:gd name="connsiteY3" fmla="*/ 370789 h 781559"/>
                  <a:gd name="connsiteX4" fmla="*/ 1281205 w 1318521"/>
                  <a:gd name="connsiteY4" fmla="*/ 196955 h 781559"/>
                  <a:gd name="connsiteX5" fmla="*/ 519763 w 1318521"/>
                  <a:gd name="connsiteY5" fmla="*/ 66342 h 781559"/>
                  <a:gd name="connsiteX0" fmla="*/ 0 w 1330350"/>
                  <a:gd name="connsiteY0" fmla="*/ 192602 h 801622"/>
                  <a:gd name="connsiteX1" fmla="*/ 97971 w 1330350"/>
                  <a:gd name="connsiteY1" fmla="*/ 682926 h 801622"/>
                  <a:gd name="connsiteX2" fmla="*/ 526681 w 1330350"/>
                  <a:gd name="connsiteY2" fmla="*/ 801622 h 801622"/>
                  <a:gd name="connsiteX3" fmla="*/ 812099 w 1330350"/>
                  <a:gd name="connsiteY3" fmla="*/ 390852 h 801622"/>
                  <a:gd name="connsiteX4" fmla="*/ 1281205 w 1330350"/>
                  <a:gd name="connsiteY4" fmla="*/ 217018 h 801622"/>
                  <a:gd name="connsiteX5" fmla="*/ 519763 w 1330350"/>
                  <a:gd name="connsiteY5" fmla="*/ 86405 h 801622"/>
                  <a:gd name="connsiteX0" fmla="*/ 0 w 1329090"/>
                  <a:gd name="connsiteY0" fmla="*/ 178988 h 788008"/>
                  <a:gd name="connsiteX1" fmla="*/ 97971 w 1329090"/>
                  <a:gd name="connsiteY1" fmla="*/ 669312 h 788008"/>
                  <a:gd name="connsiteX2" fmla="*/ 526681 w 1329090"/>
                  <a:gd name="connsiteY2" fmla="*/ 788008 h 788008"/>
                  <a:gd name="connsiteX3" fmla="*/ 812099 w 1329090"/>
                  <a:gd name="connsiteY3" fmla="*/ 377238 h 788008"/>
                  <a:gd name="connsiteX4" fmla="*/ 1281205 w 1329090"/>
                  <a:gd name="connsiteY4" fmla="*/ 203404 h 788008"/>
                  <a:gd name="connsiteX5" fmla="*/ 495593 w 1329090"/>
                  <a:gd name="connsiteY5" fmla="*/ 106961 h 78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090" h="788008">
                    <a:moveTo>
                      <a:pt x="0" y="178988"/>
                    </a:moveTo>
                    <a:cubicBezTo>
                      <a:pt x="19803" y="205064"/>
                      <a:pt x="65367" y="504303"/>
                      <a:pt x="97971" y="669312"/>
                    </a:cubicBezTo>
                    <a:cubicBezTo>
                      <a:pt x="249430" y="651805"/>
                      <a:pt x="435807" y="644695"/>
                      <a:pt x="526681" y="788008"/>
                    </a:cubicBezTo>
                    <a:cubicBezTo>
                      <a:pt x="569940" y="721730"/>
                      <a:pt x="686345" y="474672"/>
                      <a:pt x="812099" y="377238"/>
                    </a:cubicBezTo>
                    <a:cubicBezTo>
                      <a:pt x="937853" y="279804"/>
                      <a:pt x="1177224" y="216104"/>
                      <a:pt x="1281205" y="203404"/>
                    </a:cubicBezTo>
                    <a:cubicBezTo>
                      <a:pt x="1524138" y="-172385"/>
                      <a:pt x="777914" y="82985"/>
                      <a:pt x="495593" y="106961"/>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77" name="Freeform: Shape 88"/>
              <p:cNvSpPr/>
              <p:nvPr/>
            </p:nvSpPr>
            <p:spPr>
              <a:xfrm>
                <a:off x="6267011" y="9632891"/>
                <a:ext cx="1666048" cy="863626"/>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728662"/>
                  <a:gd name="connsiteY0" fmla="*/ 571502 h 571502"/>
                  <a:gd name="connsiteX1" fmla="*/ 259556 w 728662"/>
                  <a:gd name="connsiteY1" fmla="*/ 173834 h 571502"/>
                  <a:gd name="connsiteX2" fmla="*/ 728662 w 728662"/>
                  <a:gd name="connsiteY2" fmla="*/ 0 h 571502"/>
                  <a:gd name="connsiteX0" fmla="*/ 0 w 494178"/>
                  <a:gd name="connsiteY0" fmla="*/ 497807 h 497807"/>
                  <a:gd name="connsiteX1" fmla="*/ 259556 w 494178"/>
                  <a:gd name="connsiteY1" fmla="*/ 100139 h 497807"/>
                  <a:gd name="connsiteX2" fmla="*/ 494178 w 494178"/>
                  <a:gd name="connsiteY2" fmla="*/ 0 h 497807"/>
                  <a:gd name="connsiteX0" fmla="*/ 0 w 494178"/>
                  <a:gd name="connsiteY0" fmla="*/ 497807 h 497807"/>
                  <a:gd name="connsiteX1" fmla="*/ 259556 w 494178"/>
                  <a:gd name="connsiteY1" fmla="*/ 100139 h 497807"/>
                  <a:gd name="connsiteX2" fmla="*/ 494178 w 494178"/>
                  <a:gd name="connsiteY2" fmla="*/ 0 h 497807"/>
                  <a:gd name="connsiteX0" fmla="*/ 0 w 1566106"/>
                  <a:gd name="connsiteY0" fmla="*/ 51742 h 128673"/>
                  <a:gd name="connsiteX1" fmla="*/ 1331484 w 1566106"/>
                  <a:gd name="connsiteY1" fmla="*/ 128626 h 128673"/>
                  <a:gd name="connsiteX2" fmla="*/ 1566106 w 1566106"/>
                  <a:gd name="connsiteY2" fmla="*/ 28487 h 128673"/>
                  <a:gd name="connsiteX0" fmla="*/ 0 w 1566106"/>
                  <a:gd name="connsiteY0" fmla="*/ 23255 h 658450"/>
                  <a:gd name="connsiteX1" fmla="*/ 823434 w 1566106"/>
                  <a:gd name="connsiteY1" fmla="*/ 658437 h 658450"/>
                  <a:gd name="connsiteX2" fmla="*/ 1566106 w 1566106"/>
                  <a:gd name="connsiteY2" fmla="*/ 0 h 658450"/>
                  <a:gd name="connsiteX0" fmla="*/ 0 w 1566106"/>
                  <a:gd name="connsiteY0" fmla="*/ 23255 h 672357"/>
                  <a:gd name="connsiteX1" fmla="*/ 823434 w 1566106"/>
                  <a:gd name="connsiteY1" fmla="*/ 658437 h 672357"/>
                  <a:gd name="connsiteX2" fmla="*/ 1192047 w 1566106"/>
                  <a:gd name="connsiteY2" fmla="*/ 425088 h 672357"/>
                  <a:gd name="connsiteX3" fmla="*/ 1566106 w 1566106"/>
                  <a:gd name="connsiteY3" fmla="*/ 0 h 672357"/>
                  <a:gd name="connsiteX0" fmla="*/ 0 w 1566106"/>
                  <a:gd name="connsiteY0" fmla="*/ 23255 h 672357"/>
                  <a:gd name="connsiteX1" fmla="*/ 823434 w 1566106"/>
                  <a:gd name="connsiteY1" fmla="*/ 658437 h 672357"/>
                  <a:gd name="connsiteX2" fmla="*/ 1119468 w 1566106"/>
                  <a:gd name="connsiteY2" fmla="*/ 425088 h 672357"/>
                  <a:gd name="connsiteX3" fmla="*/ 1566106 w 1566106"/>
                  <a:gd name="connsiteY3" fmla="*/ 0 h 672357"/>
                  <a:gd name="connsiteX0" fmla="*/ 0 w 1566106"/>
                  <a:gd name="connsiteY0" fmla="*/ 23255 h 670646"/>
                  <a:gd name="connsiteX1" fmla="*/ 823434 w 1566106"/>
                  <a:gd name="connsiteY1" fmla="*/ 658437 h 670646"/>
                  <a:gd name="connsiteX2" fmla="*/ 1119468 w 1566106"/>
                  <a:gd name="connsiteY2" fmla="*/ 425088 h 670646"/>
                  <a:gd name="connsiteX3" fmla="*/ 1337204 w 1566106"/>
                  <a:gd name="connsiteY3" fmla="*/ 218518 h 670646"/>
                  <a:gd name="connsiteX4" fmla="*/ 1566106 w 1566106"/>
                  <a:gd name="connsiteY4" fmla="*/ 0 h 670646"/>
                  <a:gd name="connsiteX0" fmla="*/ 0 w 1566106"/>
                  <a:gd name="connsiteY0" fmla="*/ 23255 h 670646"/>
                  <a:gd name="connsiteX1" fmla="*/ 823434 w 1566106"/>
                  <a:gd name="connsiteY1" fmla="*/ 658437 h 670646"/>
                  <a:gd name="connsiteX2" fmla="*/ 1119468 w 1566106"/>
                  <a:gd name="connsiteY2" fmla="*/ 425088 h 670646"/>
                  <a:gd name="connsiteX3" fmla="*/ 1158549 w 1566106"/>
                  <a:gd name="connsiteY3" fmla="*/ 123608 h 670646"/>
                  <a:gd name="connsiteX4" fmla="*/ 1566106 w 1566106"/>
                  <a:gd name="connsiteY4" fmla="*/ 0 h 670646"/>
                  <a:gd name="connsiteX0" fmla="*/ 0 w 1566106"/>
                  <a:gd name="connsiteY0" fmla="*/ 23255 h 670161"/>
                  <a:gd name="connsiteX1" fmla="*/ 823434 w 1566106"/>
                  <a:gd name="connsiteY1" fmla="*/ 658437 h 670161"/>
                  <a:gd name="connsiteX2" fmla="*/ 1119468 w 1566106"/>
                  <a:gd name="connsiteY2" fmla="*/ 425088 h 670161"/>
                  <a:gd name="connsiteX3" fmla="*/ 1141800 w 1566106"/>
                  <a:gd name="connsiteY3" fmla="*/ 291097 h 670161"/>
                  <a:gd name="connsiteX4" fmla="*/ 1158549 w 1566106"/>
                  <a:gd name="connsiteY4" fmla="*/ 123608 h 670161"/>
                  <a:gd name="connsiteX5" fmla="*/ 1566106 w 1566106"/>
                  <a:gd name="connsiteY5" fmla="*/ 0 h 670161"/>
                  <a:gd name="connsiteX0" fmla="*/ 0 w 1566106"/>
                  <a:gd name="connsiteY0" fmla="*/ 23255 h 670161"/>
                  <a:gd name="connsiteX1" fmla="*/ 823434 w 1566106"/>
                  <a:gd name="connsiteY1" fmla="*/ 658437 h 670161"/>
                  <a:gd name="connsiteX2" fmla="*/ 1119468 w 1566106"/>
                  <a:gd name="connsiteY2" fmla="*/ 425088 h 670161"/>
                  <a:gd name="connsiteX3" fmla="*/ 834738 w 1566106"/>
                  <a:gd name="connsiteY3" fmla="*/ 78944 h 670161"/>
                  <a:gd name="connsiteX4" fmla="*/ 1158549 w 1566106"/>
                  <a:gd name="connsiteY4" fmla="*/ 123608 h 670161"/>
                  <a:gd name="connsiteX5" fmla="*/ 1566106 w 1566106"/>
                  <a:gd name="connsiteY5" fmla="*/ 0 h 670161"/>
                  <a:gd name="connsiteX0" fmla="*/ 0 w 1566106"/>
                  <a:gd name="connsiteY0" fmla="*/ 23255 h 659828"/>
                  <a:gd name="connsiteX1" fmla="*/ 404850 w 1566106"/>
                  <a:gd name="connsiteY1" fmla="*/ 307846 h 659828"/>
                  <a:gd name="connsiteX2" fmla="*/ 823434 w 1566106"/>
                  <a:gd name="connsiteY2" fmla="*/ 658437 h 659828"/>
                  <a:gd name="connsiteX3" fmla="*/ 1119468 w 1566106"/>
                  <a:gd name="connsiteY3" fmla="*/ 425088 h 659828"/>
                  <a:gd name="connsiteX4" fmla="*/ 834738 w 1566106"/>
                  <a:gd name="connsiteY4" fmla="*/ 78944 h 659828"/>
                  <a:gd name="connsiteX5" fmla="*/ 1158549 w 1566106"/>
                  <a:gd name="connsiteY5" fmla="*/ 123608 h 659828"/>
                  <a:gd name="connsiteX6" fmla="*/ 1566106 w 1566106"/>
                  <a:gd name="connsiteY6" fmla="*/ 0 h 659828"/>
                  <a:gd name="connsiteX0" fmla="*/ 0 w 1566106"/>
                  <a:gd name="connsiteY0" fmla="*/ 23255 h 664879"/>
                  <a:gd name="connsiteX1" fmla="*/ 427182 w 1566106"/>
                  <a:gd name="connsiteY1" fmla="*/ 145940 h 664879"/>
                  <a:gd name="connsiteX2" fmla="*/ 823434 w 1566106"/>
                  <a:gd name="connsiteY2" fmla="*/ 658437 h 664879"/>
                  <a:gd name="connsiteX3" fmla="*/ 1119468 w 1566106"/>
                  <a:gd name="connsiteY3" fmla="*/ 425088 h 664879"/>
                  <a:gd name="connsiteX4" fmla="*/ 834738 w 1566106"/>
                  <a:gd name="connsiteY4" fmla="*/ 78944 h 664879"/>
                  <a:gd name="connsiteX5" fmla="*/ 1158549 w 1566106"/>
                  <a:gd name="connsiteY5" fmla="*/ 123608 h 664879"/>
                  <a:gd name="connsiteX6" fmla="*/ 1566106 w 1566106"/>
                  <a:gd name="connsiteY6" fmla="*/ 0 h 664879"/>
                  <a:gd name="connsiteX0" fmla="*/ 0 w 1566106"/>
                  <a:gd name="connsiteY0" fmla="*/ 23255 h 661581"/>
                  <a:gd name="connsiteX1" fmla="*/ 427182 w 1566106"/>
                  <a:gd name="connsiteY1" fmla="*/ 145940 h 661581"/>
                  <a:gd name="connsiteX2" fmla="*/ 499760 w 1566106"/>
                  <a:gd name="connsiteY2" fmla="*/ 240850 h 661581"/>
                  <a:gd name="connsiteX3" fmla="*/ 823434 w 1566106"/>
                  <a:gd name="connsiteY3" fmla="*/ 658437 h 661581"/>
                  <a:gd name="connsiteX4" fmla="*/ 1119468 w 1566106"/>
                  <a:gd name="connsiteY4" fmla="*/ 425088 h 661581"/>
                  <a:gd name="connsiteX5" fmla="*/ 834738 w 1566106"/>
                  <a:gd name="connsiteY5" fmla="*/ 78944 h 661581"/>
                  <a:gd name="connsiteX6" fmla="*/ 1158549 w 1566106"/>
                  <a:gd name="connsiteY6" fmla="*/ 123608 h 661581"/>
                  <a:gd name="connsiteX7" fmla="*/ 1566106 w 1566106"/>
                  <a:gd name="connsiteY7" fmla="*/ 0 h 661581"/>
                  <a:gd name="connsiteX0" fmla="*/ 0 w 1566106"/>
                  <a:gd name="connsiteY0" fmla="*/ 23255 h 667403"/>
                  <a:gd name="connsiteX1" fmla="*/ 427182 w 1566106"/>
                  <a:gd name="connsiteY1" fmla="*/ 145940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27182 w 1566106"/>
                  <a:gd name="connsiteY1" fmla="*/ 145940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27182 w 1566106"/>
                  <a:gd name="connsiteY1" fmla="*/ 145940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32765 w 1566106"/>
                  <a:gd name="connsiteY1" fmla="*/ 129191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32765 w 1566106"/>
                  <a:gd name="connsiteY1" fmla="*/ 129191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32765 w 1566106"/>
                  <a:gd name="connsiteY1" fmla="*/ 129191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7289 h 671437"/>
                  <a:gd name="connsiteX1" fmla="*/ 432765 w 1566106"/>
                  <a:gd name="connsiteY1" fmla="*/ 133225 h 671437"/>
                  <a:gd name="connsiteX2" fmla="*/ 711912 w 1566106"/>
                  <a:gd name="connsiteY2" fmla="*/ 88561 h 671437"/>
                  <a:gd name="connsiteX3" fmla="*/ 823434 w 1566106"/>
                  <a:gd name="connsiteY3" fmla="*/ 662471 h 671437"/>
                  <a:gd name="connsiteX4" fmla="*/ 1119468 w 1566106"/>
                  <a:gd name="connsiteY4" fmla="*/ 429122 h 671437"/>
                  <a:gd name="connsiteX5" fmla="*/ 834738 w 1566106"/>
                  <a:gd name="connsiteY5" fmla="*/ 82978 h 671437"/>
                  <a:gd name="connsiteX6" fmla="*/ 1158549 w 1566106"/>
                  <a:gd name="connsiteY6" fmla="*/ 127642 h 671437"/>
                  <a:gd name="connsiteX7" fmla="*/ 1566106 w 1566106"/>
                  <a:gd name="connsiteY7" fmla="*/ 4034 h 671437"/>
                  <a:gd name="connsiteX0" fmla="*/ 0 w 1566106"/>
                  <a:gd name="connsiteY0" fmla="*/ 27289 h 671447"/>
                  <a:gd name="connsiteX1" fmla="*/ 432765 w 1566106"/>
                  <a:gd name="connsiteY1" fmla="*/ 133225 h 671447"/>
                  <a:gd name="connsiteX2" fmla="*/ 711912 w 1566106"/>
                  <a:gd name="connsiteY2" fmla="*/ 88561 h 671447"/>
                  <a:gd name="connsiteX3" fmla="*/ 823434 w 1566106"/>
                  <a:gd name="connsiteY3" fmla="*/ 662471 h 671447"/>
                  <a:gd name="connsiteX4" fmla="*/ 1119468 w 1566106"/>
                  <a:gd name="connsiteY4" fmla="*/ 429122 h 671447"/>
                  <a:gd name="connsiteX5" fmla="*/ 1041594 w 1566106"/>
                  <a:gd name="connsiteY5" fmla="*/ 293202 h 671447"/>
                  <a:gd name="connsiteX6" fmla="*/ 834738 w 1566106"/>
                  <a:gd name="connsiteY6" fmla="*/ 82978 h 671447"/>
                  <a:gd name="connsiteX7" fmla="*/ 1158549 w 1566106"/>
                  <a:gd name="connsiteY7" fmla="*/ 127642 h 671447"/>
                  <a:gd name="connsiteX8" fmla="*/ 1566106 w 1566106"/>
                  <a:gd name="connsiteY8" fmla="*/ 4034 h 671447"/>
                  <a:gd name="connsiteX0" fmla="*/ 0 w 1566106"/>
                  <a:gd name="connsiteY0" fmla="*/ 27289 h 671447"/>
                  <a:gd name="connsiteX1" fmla="*/ 432765 w 1566106"/>
                  <a:gd name="connsiteY1" fmla="*/ 133225 h 671447"/>
                  <a:gd name="connsiteX2" fmla="*/ 711912 w 1566106"/>
                  <a:gd name="connsiteY2" fmla="*/ 88561 h 671447"/>
                  <a:gd name="connsiteX3" fmla="*/ 823434 w 1566106"/>
                  <a:gd name="connsiteY3" fmla="*/ 662471 h 671447"/>
                  <a:gd name="connsiteX4" fmla="*/ 1119468 w 1566106"/>
                  <a:gd name="connsiteY4" fmla="*/ 429122 h 671447"/>
                  <a:gd name="connsiteX5" fmla="*/ 879688 w 1566106"/>
                  <a:gd name="connsiteY5" fmla="*/ 544436 h 671447"/>
                  <a:gd name="connsiteX6" fmla="*/ 834738 w 1566106"/>
                  <a:gd name="connsiteY6" fmla="*/ 82978 h 671447"/>
                  <a:gd name="connsiteX7" fmla="*/ 1158549 w 1566106"/>
                  <a:gd name="connsiteY7" fmla="*/ 127642 h 671447"/>
                  <a:gd name="connsiteX8" fmla="*/ 1566106 w 1566106"/>
                  <a:gd name="connsiteY8" fmla="*/ 4034 h 671447"/>
                  <a:gd name="connsiteX0" fmla="*/ 0 w 1566106"/>
                  <a:gd name="connsiteY0" fmla="*/ 27289 h 687675"/>
                  <a:gd name="connsiteX1" fmla="*/ 432765 w 1566106"/>
                  <a:gd name="connsiteY1" fmla="*/ 133225 h 687675"/>
                  <a:gd name="connsiteX2" fmla="*/ 711912 w 1566106"/>
                  <a:gd name="connsiteY2" fmla="*/ 88561 h 687675"/>
                  <a:gd name="connsiteX3" fmla="*/ 913459 w 1566106"/>
                  <a:gd name="connsiteY3" fmla="*/ 679220 h 687675"/>
                  <a:gd name="connsiteX4" fmla="*/ 1119468 w 1566106"/>
                  <a:gd name="connsiteY4" fmla="*/ 429122 h 687675"/>
                  <a:gd name="connsiteX5" fmla="*/ 879688 w 1566106"/>
                  <a:gd name="connsiteY5" fmla="*/ 544436 h 687675"/>
                  <a:gd name="connsiteX6" fmla="*/ 834738 w 1566106"/>
                  <a:gd name="connsiteY6" fmla="*/ 82978 h 687675"/>
                  <a:gd name="connsiteX7" fmla="*/ 1158549 w 1566106"/>
                  <a:gd name="connsiteY7" fmla="*/ 127642 h 687675"/>
                  <a:gd name="connsiteX8" fmla="*/ 1566106 w 1566106"/>
                  <a:gd name="connsiteY8" fmla="*/ 4034 h 687675"/>
                  <a:gd name="connsiteX0" fmla="*/ 0 w 1566106"/>
                  <a:gd name="connsiteY0" fmla="*/ 27289 h 680282"/>
                  <a:gd name="connsiteX1" fmla="*/ 432765 w 1566106"/>
                  <a:gd name="connsiteY1" fmla="*/ 133225 h 680282"/>
                  <a:gd name="connsiteX2" fmla="*/ 711912 w 1566106"/>
                  <a:gd name="connsiteY2" fmla="*/ 88561 h 680282"/>
                  <a:gd name="connsiteX3" fmla="*/ 913459 w 1566106"/>
                  <a:gd name="connsiteY3" fmla="*/ 679220 h 680282"/>
                  <a:gd name="connsiteX4" fmla="*/ 1119468 w 1566106"/>
                  <a:gd name="connsiteY4" fmla="*/ 429122 h 680282"/>
                  <a:gd name="connsiteX5" fmla="*/ 879688 w 1566106"/>
                  <a:gd name="connsiteY5" fmla="*/ 544436 h 680282"/>
                  <a:gd name="connsiteX6" fmla="*/ 834738 w 1566106"/>
                  <a:gd name="connsiteY6" fmla="*/ 82978 h 680282"/>
                  <a:gd name="connsiteX7" fmla="*/ 1158549 w 1566106"/>
                  <a:gd name="connsiteY7" fmla="*/ 127642 h 680282"/>
                  <a:gd name="connsiteX8" fmla="*/ 1566106 w 1566106"/>
                  <a:gd name="connsiteY8" fmla="*/ 4034 h 680282"/>
                  <a:gd name="connsiteX0" fmla="*/ 0 w 1566106"/>
                  <a:gd name="connsiteY0" fmla="*/ 27289 h 680282"/>
                  <a:gd name="connsiteX1" fmla="*/ 432765 w 1566106"/>
                  <a:gd name="connsiteY1" fmla="*/ 133225 h 680282"/>
                  <a:gd name="connsiteX2" fmla="*/ 711912 w 1566106"/>
                  <a:gd name="connsiteY2" fmla="*/ 88561 h 680282"/>
                  <a:gd name="connsiteX3" fmla="*/ 913459 w 1566106"/>
                  <a:gd name="connsiteY3" fmla="*/ 679220 h 680282"/>
                  <a:gd name="connsiteX4" fmla="*/ 1119468 w 1566106"/>
                  <a:gd name="connsiteY4" fmla="*/ 429122 h 680282"/>
                  <a:gd name="connsiteX5" fmla="*/ 879688 w 1566106"/>
                  <a:gd name="connsiteY5" fmla="*/ 544436 h 680282"/>
                  <a:gd name="connsiteX6" fmla="*/ 834738 w 1566106"/>
                  <a:gd name="connsiteY6" fmla="*/ 82978 h 680282"/>
                  <a:gd name="connsiteX7" fmla="*/ 1158549 w 1566106"/>
                  <a:gd name="connsiteY7" fmla="*/ 127642 h 680282"/>
                  <a:gd name="connsiteX8" fmla="*/ 1566106 w 1566106"/>
                  <a:gd name="connsiteY8" fmla="*/ 4034 h 680282"/>
                  <a:gd name="connsiteX0" fmla="*/ 0 w 1566106"/>
                  <a:gd name="connsiteY0" fmla="*/ 27289 h 680282"/>
                  <a:gd name="connsiteX1" fmla="*/ 432765 w 1566106"/>
                  <a:gd name="connsiteY1" fmla="*/ 133225 h 680282"/>
                  <a:gd name="connsiteX2" fmla="*/ 734941 w 1566106"/>
                  <a:gd name="connsiteY2" fmla="*/ 88561 h 680282"/>
                  <a:gd name="connsiteX3" fmla="*/ 913459 w 1566106"/>
                  <a:gd name="connsiteY3" fmla="*/ 679220 h 680282"/>
                  <a:gd name="connsiteX4" fmla="*/ 1119468 w 1566106"/>
                  <a:gd name="connsiteY4" fmla="*/ 429122 h 680282"/>
                  <a:gd name="connsiteX5" fmla="*/ 879688 w 1566106"/>
                  <a:gd name="connsiteY5" fmla="*/ 544436 h 680282"/>
                  <a:gd name="connsiteX6" fmla="*/ 834738 w 1566106"/>
                  <a:gd name="connsiteY6" fmla="*/ 82978 h 680282"/>
                  <a:gd name="connsiteX7" fmla="*/ 1158549 w 1566106"/>
                  <a:gd name="connsiteY7" fmla="*/ 127642 h 680282"/>
                  <a:gd name="connsiteX8" fmla="*/ 1566106 w 1566106"/>
                  <a:gd name="connsiteY8" fmla="*/ 4034 h 680282"/>
                  <a:gd name="connsiteX0" fmla="*/ 0 w 1566106"/>
                  <a:gd name="connsiteY0" fmla="*/ 27289 h 680282"/>
                  <a:gd name="connsiteX1" fmla="*/ 432765 w 1566106"/>
                  <a:gd name="connsiteY1" fmla="*/ 133225 h 680282"/>
                  <a:gd name="connsiteX2" fmla="*/ 734941 w 1566106"/>
                  <a:gd name="connsiteY2" fmla="*/ 88561 h 680282"/>
                  <a:gd name="connsiteX3" fmla="*/ 913459 w 1566106"/>
                  <a:gd name="connsiteY3" fmla="*/ 679220 h 680282"/>
                  <a:gd name="connsiteX4" fmla="*/ 1119468 w 1566106"/>
                  <a:gd name="connsiteY4" fmla="*/ 429122 h 680282"/>
                  <a:gd name="connsiteX5" fmla="*/ 879688 w 1566106"/>
                  <a:gd name="connsiteY5" fmla="*/ 544436 h 680282"/>
                  <a:gd name="connsiteX6" fmla="*/ 834738 w 1566106"/>
                  <a:gd name="connsiteY6" fmla="*/ 82978 h 680282"/>
                  <a:gd name="connsiteX7" fmla="*/ 1158549 w 1566106"/>
                  <a:gd name="connsiteY7" fmla="*/ 127642 h 680282"/>
                  <a:gd name="connsiteX8" fmla="*/ 1566106 w 1566106"/>
                  <a:gd name="connsiteY8" fmla="*/ 4034 h 680282"/>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19468 w 1566106"/>
                  <a:gd name="connsiteY4" fmla="*/ 429122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19468 w 1566106"/>
                  <a:gd name="connsiteY4" fmla="*/ 429122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30428 w 1566106"/>
                  <a:gd name="connsiteY5" fmla="*/ 462087 h 680869"/>
                  <a:gd name="connsiteX6" fmla="*/ 879688 w 1566106"/>
                  <a:gd name="connsiteY6" fmla="*/ 544436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24147 w 1566106"/>
                  <a:gd name="connsiteY5" fmla="*/ 449525 h 680869"/>
                  <a:gd name="connsiteX6" fmla="*/ 879688 w 1566106"/>
                  <a:gd name="connsiteY6" fmla="*/ 544436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24147 w 1566106"/>
                  <a:gd name="connsiteY5" fmla="*/ 449525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24147 w 1566106"/>
                  <a:gd name="connsiteY5" fmla="*/ 449525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24147 w 1566106"/>
                  <a:gd name="connsiteY5" fmla="*/ 449525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15772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15772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31215 h 680869"/>
                  <a:gd name="connsiteX5" fmla="*/ 1015772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31215 h 680869"/>
                  <a:gd name="connsiteX5" fmla="*/ 999023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094345 w 1566106"/>
                  <a:gd name="connsiteY4" fmla="*/ 431215 h 680869"/>
                  <a:gd name="connsiteX5" fmla="*/ 999023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34738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34738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93323"/>
                  <a:gd name="connsiteY0" fmla="*/ 10541 h 664121"/>
                  <a:gd name="connsiteX1" fmla="*/ 432765 w 1593323"/>
                  <a:gd name="connsiteY1" fmla="*/ 116477 h 664121"/>
                  <a:gd name="connsiteX2" fmla="*/ 734941 w 1593323"/>
                  <a:gd name="connsiteY2" fmla="*/ 71813 h 664121"/>
                  <a:gd name="connsiteX3" fmla="*/ 913459 w 1593323"/>
                  <a:gd name="connsiteY3" fmla="*/ 662472 h 664121"/>
                  <a:gd name="connsiteX4" fmla="*/ 1094345 w 1593323"/>
                  <a:gd name="connsiteY4" fmla="*/ 414467 h 664121"/>
                  <a:gd name="connsiteX5" fmla="*/ 999023 w 1593323"/>
                  <a:gd name="connsiteY5" fmla="*/ 418122 h 664121"/>
                  <a:gd name="connsiteX6" fmla="*/ 915279 w 1593323"/>
                  <a:gd name="connsiteY6" fmla="*/ 542344 h 664121"/>
                  <a:gd name="connsiteX7" fmla="*/ 847300 w 1593323"/>
                  <a:gd name="connsiteY7" fmla="*/ 66230 h 664121"/>
                  <a:gd name="connsiteX8" fmla="*/ 1156455 w 1593323"/>
                  <a:gd name="connsiteY8" fmla="*/ 127643 h 664121"/>
                  <a:gd name="connsiteX9" fmla="*/ 1593323 w 1593323"/>
                  <a:gd name="connsiteY9" fmla="*/ 4035 h 664121"/>
                  <a:gd name="connsiteX0" fmla="*/ 0 w 1626375"/>
                  <a:gd name="connsiteY0" fmla="*/ 15791 h 669371"/>
                  <a:gd name="connsiteX1" fmla="*/ 432765 w 1626375"/>
                  <a:gd name="connsiteY1" fmla="*/ 121727 h 669371"/>
                  <a:gd name="connsiteX2" fmla="*/ 734941 w 1626375"/>
                  <a:gd name="connsiteY2" fmla="*/ 77063 h 669371"/>
                  <a:gd name="connsiteX3" fmla="*/ 913459 w 1626375"/>
                  <a:gd name="connsiteY3" fmla="*/ 667722 h 669371"/>
                  <a:gd name="connsiteX4" fmla="*/ 1094345 w 1626375"/>
                  <a:gd name="connsiteY4" fmla="*/ 419717 h 669371"/>
                  <a:gd name="connsiteX5" fmla="*/ 999023 w 1626375"/>
                  <a:gd name="connsiteY5" fmla="*/ 423372 h 669371"/>
                  <a:gd name="connsiteX6" fmla="*/ 915279 w 1626375"/>
                  <a:gd name="connsiteY6" fmla="*/ 547594 h 669371"/>
                  <a:gd name="connsiteX7" fmla="*/ 847300 w 1626375"/>
                  <a:gd name="connsiteY7" fmla="*/ 71480 h 669371"/>
                  <a:gd name="connsiteX8" fmla="*/ 1156455 w 1626375"/>
                  <a:gd name="connsiteY8" fmla="*/ 132893 h 669371"/>
                  <a:gd name="connsiteX9" fmla="*/ 1593323 w 1626375"/>
                  <a:gd name="connsiteY9" fmla="*/ 9285 h 669371"/>
                  <a:gd name="connsiteX10" fmla="*/ 1595703 w 1626375"/>
                  <a:gd name="connsiteY10" fmla="*/ 8836 h 669371"/>
                  <a:gd name="connsiteX0" fmla="*/ 0 w 1614703"/>
                  <a:gd name="connsiteY0" fmla="*/ 172351 h 825931"/>
                  <a:gd name="connsiteX1" fmla="*/ 432765 w 1614703"/>
                  <a:gd name="connsiteY1" fmla="*/ 278287 h 825931"/>
                  <a:gd name="connsiteX2" fmla="*/ 734941 w 1614703"/>
                  <a:gd name="connsiteY2" fmla="*/ 233623 h 825931"/>
                  <a:gd name="connsiteX3" fmla="*/ 913459 w 1614703"/>
                  <a:gd name="connsiteY3" fmla="*/ 824282 h 825931"/>
                  <a:gd name="connsiteX4" fmla="*/ 1094345 w 1614703"/>
                  <a:gd name="connsiteY4" fmla="*/ 576277 h 825931"/>
                  <a:gd name="connsiteX5" fmla="*/ 999023 w 1614703"/>
                  <a:gd name="connsiteY5" fmla="*/ 579932 h 825931"/>
                  <a:gd name="connsiteX6" fmla="*/ 915279 w 1614703"/>
                  <a:gd name="connsiteY6" fmla="*/ 704154 h 825931"/>
                  <a:gd name="connsiteX7" fmla="*/ 847300 w 1614703"/>
                  <a:gd name="connsiteY7" fmla="*/ 228040 h 825931"/>
                  <a:gd name="connsiteX8" fmla="*/ 1156455 w 1614703"/>
                  <a:gd name="connsiteY8" fmla="*/ 289453 h 825931"/>
                  <a:gd name="connsiteX9" fmla="*/ 1593323 w 1614703"/>
                  <a:gd name="connsiteY9" fmla="*/ 165845 h 825931"/>
                  <a:gd name="connsiteX10" fmla="*/ 1528707 w 1614703"/>
                  <a:gd name="connsiteY10" fmla="*/ 0 h 825931"/>
                  <a:gd name="connsiteX0" fmla="*/ 0 w 1620943"/>
                  <a:gd name="connsiteY0" fmla="*/ 172351 h 825931"/>
                  <a:gd name="connsiteX1" fmla="*/ 432765 w 1620943"/>
                  <a:gd name="connsiteY1" fmla="*/ 278287 h 825931"/>
                  <a:gd name="connsiteX2" fmla="*/ 734941 w 1620943"/>
                  <a:gd name="connsiteY2" fmla="*/ 233623 h 825931"/>
                  <a:gd name="connsiteX3" fmla="*/ 913459 w 1620943"/>
                  <a:gd name="connsiteY3" fmla="*/ 824282 h 825931"/>
                  <a:gd name="connsiteX4" fmla="*/ 1094345 w 1620943"/>
                  <a:gd name="connsiteY4" fmla="*/ 576277 h 825931"/>
                  <a:gd name="connsiteX5" fmla="*/ 999023 w 1620943"/>
                  <a:gd name="connsiteY5" fmla="*/ 579932 h 825931"/>
                  <a:gd name="connsiteX6" fmla="*/ 915279 w 1620943"/>
                  <a:gd name="connsiteY6" fmla="*/ 704154 h 825931"/>
                  <a:gd name="connsiteX7" fmla="*/ 847300 w 1620943"/>
                  <a:gd name="connsiteY7" fmla="*/ 228040 h 825931"/>
                  <a:gd name="connsiteX8" fmla="*/ 1156455 w 1620943"/>
                  <a:gd name="connsiteY8" fmla="*/ 289453 h 825931"/>
                  <a:gd name="connsiteX9" fmla="*/ 1593323 w 1620943"/>
                  <a:gd name="connsiteY9" fmla="*/ 165845 h 825931"/>
                  <a:gd name="connsiteX10" fmla="*/ 1528707 w 1620943"/>
                  <a:gd name="connsiteY10" fmla="*/ 0 h 825931"/>
                  <a:gd name="connsiteX0" fmla="*/ 0 w 1593323"/>
                  <a:gd name="connsiteY0" fmla="*/ 172351 h 825931"/>
                  <a:gd name="connsiteX1" fmla="*/ 432765 w 1593323"/>
                  <a:gd name="connsiteY1" fmla="*/ 278287 h 825931"/>
                  <a:gd name="connsiteX2" fmla="*/ 734941 w 1593323"/>
                  <a:gd name="connsiteY2" fmla="*/ 233623 h 825931"/>
                  <a:gd name="connsiteX3" fmla="*/ 913459 w 1593323"/>
                  <a:gd name="connsiteY3" fmla="*/ 824282 h 825931"/>
                  <a:gd name="connsiteX4" fmla="*/ 1094345 w 1593323"/>
                  <a:gd name="connsiteY4" fmla="*/ 576277 h 825931"/>
                  <a:gd name="connsiteX5" fmla="*/ 999023 w 1593323"/>
                  <a:gd name="connsiteY5" fmla="*/ 579932 h 825931"/>
                  <a:gd name="connsiteX6" fmla="*/ 915279 w 1593323"/>
                  <a:gd name="connsiteY6" fmla="*/ 704154 h 825931"/>
                  <a:gd name="connsiteX7" fmla="*/ 847300 w 1593323"/>
                  <a:gd name="connsiteY7" fmla="*/ 228040 h 825931"/>
                  <a:gd name="connsiteX8" fmla="*/ 1156455 w 1593323"/>
                  <a:gd name="connsiteY8" fmla="*/ 289453 h 825931"/>
                  <a:gd name="connsiteX9" fmla="*/ 1593323 w 1593323"/>
                  <a:gd name="connsiteY9" fmla="*/ 165845 h 825931"/>
                  <a:gd name="connsiteX10" fmla="*/ 1528707 w 1593323"/>
                  <a:gd name="connsiteY10" fmla="*/ 0 h 82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323" h="825931">
                    <a:moveTo>
                      <a:pt x="0" y="172351"/>
                    </a:moveTo>
                    <a:cubicBezTo>
                      <a:pt x="98879" y="184192"/>
                      <a:pt x="295526" y="172423"/>
                      <a:pt x="432765" y="278287"/>
                    </a:cubicBezTo>
                    <a:cubicBezTo>
                      <a:pt x="525828" y="230808"/>
                      <a:pt x="615163" y="201944"/>
                      <a:pt x="734941" y="233623"/>
                    </a:cubicBezTo>
                    <a:cubicBezTo>
                      <a:pt x="740269" y="436979"/>
                      <a:pt x="682232" y="855454"/>
                      <a:pt x="913459" y="824282"/>
                    </a:cubicBezTo>
                    <a:cubicBezTo>
                      <a:pt x="1123732" y="816768"/>
                      <a:pt x="1097764" y="652477"/>
                      <a:pt x="1094345" y="576277"/>
                    </a:cubicBezTo>
                    <a:cubicBezTo>
                      <a:pt x="1063593" y="569399"/>
                      <a:pt x="1036893" y="562807"/>
                      <a:pt x="999023" y="579932"/>
                    </a:cubicBezTo>
                    <a:cubicBezTo>
                      <a:pt x="961153" y="597057"/>
                      <a:pt x="1000234" y="727560"/>
                      <a:pt x="915279" y="704154"/>
                    </a:cubicBezTo>
                    <a:cubicBezTo>
                      <a:pt x="826136" y="768680"/>
                      <a:pt x="844557" y="318442"/>
                      <a:pt x="847300" y="228040"/>
                    </a:cubicBezTo>
                    <a:cubicBezTo>
                      <a:pt x="950536" y="196260"/>
                      <a:pt x="1098298" y="260504"/>
                      <a:pt x="1156455" y="289453"/>
                    </a:cubicBezTo>
                    <a:cubicBezTo>
                      <a:pt x="1292307" y="203586"/>
                      <a:pt x="1479803" y="145636"/>
                      <a:pt x="1593323" y="165845"/>
                    </a:cubicBezTo>
                    <a:cubicBezTo>
                      <a:pt x="1566037" y="63518"/>
                      <a:pt x="1576364" y="58715"/>
                      <a:pt x="1528707"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78" name="Freeform: Shape 89"/>
              <p:cNvSpPr/>
              <p:nvPr/>
            </p:nvSpPr>
            <p:spPr>
              <a:xfrm>
                <a:off x="6292787" y="7365543"/>
                <a:ext cx="1842520" cy="936954"/>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869637"/>
                  <a:gd name="connsiteY0" fmla="*/ 594762 h 594762"/>
                  <a:gd name="connsiteX1" fmla="*/ 259556 w 869637"/>
                  <a:gd name="connsiteY1" fmla="*/ 197094 h 594762"/>
                  <a:gd name="connsiteX2" fmla="*/ 728662 w 869637"/>
                  <a:gd name="connsiteY2" fmla="*/ 23260 h 594762"/>
                  <a:gd name="connsiteX3" fmla="*/ 869637 w 869637"/>
                  <a:gd name="connsiteY3" fmla="*/ 23002 h 594762"/>
                  <a:gd name="connsiteX0" fmla="*/ 0 w 869637"/>
                  <a:gd name="connsiteY0" fmla="*/ 590815 h 590815"/>
                  <a:gd name="connsiteX1" fmla="*/ 259556 w 869637"/>
                  <a:gd name="connsiteY1" fmla="*/ 193147 h 590815"/>
                  <a:gd name="connsiteX2" fmla="*/ 728662 w 869637"/>
                  <a:gd name="connsiteY2" fmla="*/ 19313 h 590815"/>
                  <a:gd name="connsiteX3" fmla="*/ 804316 w 869637"/>
                  <a:gd name="connsiteY3" fmla="*/ 4276 h 590815"/>
                  <a:gd name="connsiteX4" fmla="*/ 869637 w 869637"/>
                  <a:gd name="connsiteY4" fmla="*/ 19055 h 590815"/>
                  <a:gd name="connsiteX0" fmla="*/ 0 w 869637"/>
                  <a:gd name="connsiteY0" fmla="*/ 703782 h 703782"/>
                  <a:gd name="connsiteX1" fmla="*/ 259556 w 869637"/>
                  <a:gd name="connsiteY1" fmla="*/ 306114 h 703782"/>
                  <a:gd name="connsiteX2" fmla="*/ 728662 w 869637"/>
                  <a:gd name="connsiteY2" fmla="*/ 132280 h 703782"/>
                  <a:gd name="connsiteX3" fmla="*/ 798733 w 869637"/>
                  <a:gd name="connsiteY3" fmla="*/ 0 h 703782"/>
                  <a:gd name="connsiteX4" fmla="*/ 869637 w 869637"/>
                  <a:gd name="connsiteY4" fmla="*/ 132022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603795 w 1603795"/>
                  <a:gd name="connsiteY4"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158834 w 1603795"/>
                  <a:gd name="connsiteY4" fmla="*/ 293107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510561 w 1603795"/>
                  <a:gd name="connsiteY5" fmla="*/ 472146 h 704166"/>
                  <a:gd name="connsiteX6" fmla="*/ 1603795 w 1603795"/>
                  <a:gd name="connsiteY6" fmla="*/ 687910 h 704166"/>
                  <a:gd name="connsiteX0" fmla="*/ 0 w 1530296"/>
                  <a:gd name="connsiteY0" fmla="*/ 704166 h 810735"/>
                  <a:gd name="connsiteX1" fmla="*/ 259556 w 1530296"/>
                  <a:gd name="connsiteY1" fmla="*/ 306498 h 810735"/>
                  <a:gd name="connsiteX2" fmla="*/ 728662 w 1530296"/>
                  <a:gd name="connsiteY2" fmla="*/ 132664 h 810735"/>
                  <a:gd name="connsiteX3" fmla="*/ 798733 w 1530296"/>
                  <a:gd name="connsiteY3" fmla="*/ 384 h 810735"/>
                  <a:gd name="connsiteX4" fmla="*/ 879687 w 1530296"/>
                  <a:gd name="connsiteY4" fmla="*/ 148334 h 810735"/>
                  <a:gd name="connsiteX5" fmla="*/ 1510561 w 1530296"/>
                  <a:gd name="connsiteY5" fmla="*/ 472146 h 810735"/>
                  <a:gd name="connsiteX6" fmla="*/ 1173907 w 1530296"/>
                  <a:gd name="connsiteY6" fmla="*/ 810735 h 810735"/>
                  <a:gd name="connsiteX0" fmla="*/ 0 w 1611448"/>
                  <a:gd name="connsiteY0" fmla="*/ 704166 h 810735"/>
                  <a:gd name="connsiteX1" fmla="*/ 259556 w 1611448"/>
                  <a:gd name="connsiteY1" fmla="*/ 306498 h 810735"/>
                  <a:gd name="connsiteX2" fmla="*/ 728662 w 1611448"/>
                  <a:gd name="connsiteY2" fmla="*/ 132664 h 810735"/>
                  <a:gd name="connsiteX3" fmla="*/ 798733 w 1611448"/>
                  <a:gd name="connsiteY3" fmla="*/ 384 h 810735"/>
                  <a:gd name="connsiteX4" fmla="*/ 879687 w 1611448"/>
                  <a:gd name="connsiteY4" fmla="*/ 148334 h 810735"/>
                  <a:gd name="connsiteX5" fmla="*/ 1594306 w 1611448"/>
                  <a:gd name="connsiteY5" fmla="*/ 712214 h 810735"/>
                  <a:gd name="connsiteX6" fmla="*/ 1173907 w 1611448"/>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306" h="810735">
                    <a:moveTo>
                      <a:pt x="0" y="704166"/>
                    </a:moveTo>
                    <a:cubicBezTo>
                      <a:pt x="9525" y="551766"/>
                      <a:pt x="138592" y="402356"/>
                      <a:pt x="259556" y="306498"/>
                    </a:cubicBezTo>
                    <a:cubicBezTo>
                      <a:pt x="385763" y="206485"/>
                      <a:pt x="624681" y="145364"/>
                      <a:pt x="728662" y="132664"/>
                    </a:cubicBezTo>
                    <a:cubicBezTo>
                      <a:pt x="766417" y="87229"/>
                      <a:pt x="747322" y="427"/>
                      <a:pt x="798733" y="384"/>
                    </a:cubicBezTo>
                    <a:cubicBezTo>
                      <a:pt x="850887" y="-6309"/>
                      <a:pt x="854378" y="75618"/>
                      <a:pt x="879687" y="148334"/>
                    </a:cubicBezTo>
                    <a:cubicBezTo>
                      <a:pt x="998325" y="226961"/>
                      <a:pt x="1440123" y="153316"/>
                      <a:pt x="1594306" y="712214"/>
                    </a:cubicBezTo>
                    <a:cubicBezTo>
                      <a:pt x="1380014" y="679318"/>
                      <a:pt x="1158368" y="774774"/>
                      <a:pt x="1173907" y="810735"/>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79" name="Freeform: Shape 90"/>
              <p:cNvSpPr/>
              <p:nvPr/>
            </p:nvSpPr>
            <p:spPr>
              <a:xfrm rot="11383539">
                <a:off x="831320" y="7540222"/>
                <a:ext cx="1417914" cy="828439"/>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644233 w 1404252"/>
                  <a:gd name="connsiteY0" fmla="*/ 772221 h 772221"/>
                  <a:gd name="connsiteX1" fmla="*/ 903789 w 1404252"/>
                  <a:gd name="connsiteY1" fmla="*/ 374553 h 772221"/>
                  <a:gd name="connsiteX2" fmla="*/ 1372895 w 1404252"/>
                  <a:gd name="connsiteY2" fmla="*/ 200719 h 772221"/>
                  <a:gd name="connsiteX3" fmla="*/ 1240466 w 1404252"/>
                  <a:gd name="connsiteY3" fmla="*/ 89 h 772221"/>
                  <a:gd name="connsiteX4" fmla="*/ 82556 w 1404252"/>
                  <a:gd name="connsiteY4" fmla="*/ 172767 h 772221"/>
                  <a:gd name="connsiteX5" fmla="*/ 93998 w 1404252"/>
                  <a:gd name="connsiteY5" fmla="*/ 178572 h 772221"/>
                  <a:gd name="connsiteX0" fmla="*/ 626373 w 1386392"/>
                  <a:gd name="connsiteY0" fmla="*/ 772221 h 772221"/>
                  <a:gd name="connsiteX1" fmla="*/ 885929 w 1386392"/>
                  <a:gd name="connsiteY1" fmla="*/ 374553 h 772221"/>
                  <a:gd name="connsiteX2" fmla="*/ 1355035 w 1386392"/>
                  <a:gd name="connsiteY2" fmla="*/ 200719 h 772221"/>
                  <a:gd name="connsiteX3" fmla="*/ 1222606 w 1386392"/>
                  <a:gd name="connsiteY3" fmla="*/ 89 h 772221"/>
                  <a:gd name="connsiteX4" fmla="*/ 64696 w 1386392"/>
                  <a:gd name="connsiteY4" fmla="*/ 172767 h 772221"/>
                  <a:gd name="connsiteX5" fmla="*/ 168799 w 1386392"/>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5" fmla="*/ 104103 w 1321696"/>
                  <a:gd name="connsiteY5" fmla="*/ 649127 h 77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1696" h="772221">
                    <a:moveTo>
                      <a:pt x="561677" y="772221"/>
                    </a:moveTo>
                    <a:cubicBezTo>
                      <a:pt x="571202" y="619821"/>
                      <a:pt x="700269" y="470411"/>
                      <a:pt x="821233" y="374553"/>
                    </a:cubicBezTo>
                    <a:cubicBezTo>
                      <a:pt x="947440" y="274540"/>
                      <a:pt x="1186358" y="213419"/>
                      <a:pt x="1290339" y="200719"/>
                    </a:cubicBezTo>
                    <a:cubicBezTo>
                      <a:pt x="1327449" y="167589"/>
                      <a:pt x="1372966" y="4748"/>
                      <a:pt x="1157910" y="89"/>
                    </a:cubicBezTo>
                    <a:cubicBezTo>
                      <a:pt x="942854" y="-4570"/>
                      <a:pt x="173982" y="173268"/>
                      <a:pt x="0" y="172767"/>
                    </a:cubicBezTo>
                    <a:cubicBezTo>
                      <a:pt x="25443" y="309533"/>
                      <a:pt x="101719" y="647918"/>
                      <a:pt x="104103" y="649127"/>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80" name="Freeform: Shape 91"/>
              <p:cNvSpPr/>
              <p:nvPr/>
            </p:nvSpPr>
            <p:spPr>
              <a:xfrm rot="11383539">
                <a:off x="800090" y="8486615"/>
                <a:ext cx="1417914" cy="831523"/>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103795 w 1321696"/>
                  <a:gd name="connsiteY0" fmla="*/ 658527 h 658527"/>
                  <a:gd name="connsiteX1" fmla="*/ 821233 w 1321696"/>
                  <a:gd name="connsiteY1" fmla="*/ 374553 h 658527"/>
                  <a:gd name="connsiteX2" fmla="*/ 1290339 w 1321696"/>
                  <a:gd name="connsiteY2" fmla="*/ 200719 h 658527"/>
                  <a:gd name="connsiteX3" fmla="*/ 1157910 w 1321696"/>
                  <a:gd name="connsiteY3" fmla="*/ 89 h 658527"/>
                  <a:gd name="connsiteX4" fmla="*/ 0 w 1321696"/>
                  <a:gd name="connsiteY4" fmla="*/ 172767 h 658527"/>
                  <a:gd name="connsiteX0" fmla="*/ 103795 w 1321696"/>
                  <a:gd name="connsiteY0" fmla="*/ 658527 h 658527"/>
                  <a:gd name="connsiteX1" fmla="*/ 541126 w 1321696"/>
                  <a:gd name="connsiteY1" fmla="*/ 447223 h 658527"/>
                  <a:gd name="connsiteX2" fmla="*/ 821233 w 1321696"/>
                  <a:gd name="connsiteY2" fmla="*/ 374553 h 658527"/>
                  <a:gd name="connsiteX3" fmla="*/ 1290339 w 1321696"/>
                  <a:gd name="connsiteY3" fmla="*/ 200719 h 658527"/>
                  <a:gd name="connsiteX4" fmla="*/ 1157910 w 1321696"/>
                  <a:gd name="connsiteY4" fmla="*/ 89 h 658527"/>
                  <a:gd name="connsiteX5" fmla="*/ 0 w 1321696"/>
                  <a:gd name="connsiteY5" fmla="*/ 172767 h 658527"/>
                  <a:gd name="connsiteX0" fmla="*/ 103795 w 1321696"/>
                  <a:gd name="connsiteY0" fmla="*/ 658527 h 785316"/>
                  <a:gd name="connsiteX1" fmla="*/ 537783 w 1321696"/>
                  <a:gd name="connsiteY1" fmla="*/ 778094 h 785316"/>
                  <a:gd name="connsiteX2" fmla="*/ 821233 w 1321696"/>
                  <a:gd name="connsiteY2" fmla="*/ 374553 h 785316"/>
                  <a:gd name="connsiteX3" fmla="*/ 1290339 w 1321696"/>
                  <a:gd name="connsiteY3" fmla="*/ 200719 h 785316"/>
                  <a:gd name="connsiteX4" fmla="*/ 1157910 w 1321696"/>
                  <a:gd name="connsiteY4" fmla="*/ 89 h 785316"/>
                  <a:gd name="connsiteX5" fmla="*/ 0 w 1321696"/>
                  <a:gd name="connsiteY5" fmla="*/ 172767 h 785316"/>
                  <a:gd name="connsiteX0" fmla="*/ 103795 w 1321696"/>
                  <a:gd name="connsiteY0" fmla="*/ 658527 h 785316"/>
                  <a:gd name="connsiteX1" fmla="*/ 537783 w 1321696"/>
                  <a:gd name="connsiteY1" fmla="*/ 778094 h 785316"/>
                  <a:gd name="connsiteX2" fmla="*/ 821233 w 1321696"/>
                  <a:gd name="connsiteY2" fmla="*/ 374553 h 785316"/>
                  <a:gd name="connsiteX3" fmla="*/ 1290339 w 1321696"/>
                  <a:gd name="connsiteY3" fmla="*/ 200719 h 785316"/>
                  <a:gd name="connsiteX4" fmla="*/ 1157910 w 1321696"/>
                  <a:gd name="connsiteY4" fmla="*/ 89 h 785316"/>
                  <a:gd name="connsiteX5" fmla="*/ 0 w 1321696"/>
                  <a:gd name="connsiteY5" fmla="*/ 172767 h 785316"/>
                  <a:gd name="connsiteX0" fmla="*/ 103795 w 1321696"/>
                  <a:gd name="connsiteY0" fmla="*/ 658527 h 807466"/>
                  <a:gd name="connsiteX1" fmla="*/ 379096 w 1321696"/>
                  <a:gd name="connsiteY1" fmla="*/ 763252 h 807466"/>
                  <a:gd name="connsiteX2" fmla="*/ 537783 w 1321696"/>
                  <a:gd name="connsiteY2" fmla="*/ 778094 h 807466"/>
                  <a:gd name="connsiteX3" fmla="*/ 821233 w 1321696"/>
                  <a:gd name="connsiteY3" fmla="*/ 374553 h 807466"/>
                  <a:gd name="connsiteX4" fmla="*/ 1290339 w 1321696"/>
                  <a:gd name="connsiteY4" fmla="*/ 200719 h 807466"/>
                  <a:gd name="connsiteX5" fmla="*/ 1157910 w 1321696"/>
                  <a:gd name="connsiteY5" fmla="*/ 89 h 807466"/>
                  <a:gd name="connsiteX6" fmla="*/ 0 w 1321696"/>
                  <a:gd name="connsiteY6" fmla="*/ 172767 h 807466"/>
                  <a:gd name="connsiteX0" fmla="*/ 103795 w 1321696"/>
                  <a:gd name="connsiteY0" fmla="*/ 658527 h 795091"/>
                  <a:gd name="connsiteX1" fmla="*/ 461442 w 1321696"/>
                  <a:gd name="connsiteY1" fmla="*/ 683080 h 795091"/>
                  <a:gd name="connsiteX2" fmla="*/ 537783 w 1321696"/>
                  <a:gd name="connsiteY2" fmla="*/ 778094 h 795091"/>
                  <a:gd name="connsiteX3" fmla="*/ 821233 w 1321696"/>
                  <a:gd name="connsiteY3" fmla="*/ 374553 h 795091"/>
                  <a:gd name="connsiteX4" fmla="*/ 1290339 w 1321696"/>
                  <a:gd name="connsiteY4" fmla="*/ 200719 h 795091"/>
                  <a:gd name="connsiteX5" fmla="*/ 1157910 w 1321696"/>
                  <a:gd name="connsiteY5" fmla="*/ 89 h 795091"/>
                  <a:gd name="connsiteX6" fmla="*/ 0 w 1321696"/>
                  <a:gd name="connsiteY6" fmla="*/ 172767 h 795091"/>
                  <a:gd name="connsiteX0" fmla="*/ 103795 w 1321696"/>
                  <a:gd name="connsiteY0" fmla="*/ 658527 h 792368"/>
                  <a:gd name="connsiteX1" fmla="*/ 461442 w 1321696"/>
                  <a:gd name="connsiteY1" fmla="*/ 683080 h 792368"/>
                  <a:gd name="connsiteX2" fmla="*/ 555285 w 1321696"/>
                  <a:gd name="connsiteY2" fmla="*/ 775095 h 792368"/>
                  <a:gd name="connsiteX3" fmla="*/ 821233 w 1321696"/>
                  <a:gd name="connsiteY3" fmla="*/ 374553 h 792368"/>
                  <a:gd name="connsiteX4" fmla="*/ 1290339 w 1321696"/>
                  <a:gd name="connsiteY4" fmla="*/ 200719 h 792368"/>
                  <a:gd name="connsiteX5" fmla="*/ 1157910 w 1321696"/>
                  <a:gd name="connsiteY5" fmla="*/ 89 h 792368"/>
                  <a:gd name="connsiteX6" fmla="*/ 0 w 1321696"/>
                  <a:gd name="connsiteY6" fmla="*/ 172767 h 792368"/>
                  <a:gd name="connsiteX0" fmla="*/ 103795 w 1321696"/>
                  <a:gd name="connsiteY0" fmla="*/ 658527 h 775095"/>
                  <a:gd name="connsiteX1" fmla="*/ 461442 w 1321696"/>
                  <a:gd name="connsiteY1" fmla="*/ 683080 h 775095"/>
                  <a:gd name="connsiteX2" fmla="*/ 555285 w 1321696"/>
                  <a:gd name="connsiteY2" fmla="*/ 775095 h 775095"/>
                  <a:gd name="connsiteX3" fmla="*/ 821233 w 1321696"/>
                  <a:gd name="connsiteY3" fmla="*/ 374553 h 775095"/>
                  <a:gd name="connsiteX4" fmla="*/ 1290339 w 1321696"/>
                  <a:gd name="connsiteY4" fmla="*/ 200719 h 775095"/>
                  <a:gd name="connsiteX5" fmla="*/ 1157910 w 1321696"/>
                  <a:gd name="connsiteY5" fmla="*/ 89 h 775095"/>
                  <a:gd name="connsiteX6" fmla="*/ 0 w 1321696"/>
                  <a:gd name="connsiteY6" fmla="*/ 172767 h 775095"/>
                  <a:gd name="connsiteX0" fmla="*/ 103795 w 1321696"/>
                  <a:gd name="connsiteY0" fmla="*/ 658527 h 775095"/>
                  <a:gd name="connsiteX1" fmla="*/ 461442 w 1321696"/>
                  <a:gd name="connsiteY1" fmla="*/ 683080 h 775095"/>
                  <a:gd name="connsiteX2" fmla="*/ 555285 w 1321696"/>
                  <a:gd name="connsiteY2" fmla="*/ 775095 h 775095"/>
                  <a:gd name="connsiteX3" fmla="*/ 821233 w 1321696"/>
                  <a:gd name="connsiteY3" fmla="*/ 374553 h 775095"/>
                  <a:gd name="connsiteX4" fmla="*/ 1290339 w 1321696"/>
                  <a:gd name="connsiteY4" fmla="*/ 200719 h 775095"/>
                  <a:gd name="connsiteX5" fmla="*/ 1157910 w 1321696"/>
                  <a:gd name="connsiteY5" fmla="*/ 89 h 775095"/>
                  <a:gd name="connsiteX6" fmla="*/ 0 w 1321696"/>
                  <a:gd name="connsiteY6" fmla="*/ 172767 h 77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696" h="775095">
                    <a:moveTo>
                      <a:pt x="103795" y="658527"/>
                    </a:moveTo>
                    <a:cubicBezTo>
                      <a:pt x="149679" y="675981"/>
                      <a:pt x="389111" y="663152"/>
                      <a:pt x="461442" y="683080"/>
                    </a:cubicBezTo>
                    <a:cubicBezTo>
                      <a:pt x="533773" y="703008"/>
                      <a:pt x="439427" y="769033"/>
                      <a:pt x="555285" y="775095"/>
                    </a:cubicBezTo>
                    <a:cubicBezTo>
                      <a:pt x="632524" y="620920"/>
                      <a:pt x="698724" y="470282"/>
                      <a:pt x="821233" y="374553"/>
                    </a:cubicBezTo>
                    <a:cubicBezTo>
                      <a:pt x="943742" y="278824"/>
                      <a:pt x="1186358" y="213419"/>
                      <a:pt x="1290339" y="200719"/>
                    </a:cubicBezTo>
                    <a:cubicBezTo>
                      <a:pt x="1327449" y="167589"/>
                      <a:pt x="1372966" y="4748"/>
                      <a:pt x="1157910" y="89"/>
                    </a:cubicBezTo>
                    <a:cubicBezTo>
                      <a:pt x="942854" y="-4570"/>
                      <a:pt x="173982" y="173268"/>
                      <a:pt x="0" y="172767"/>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81" name="Freeform: Shape 92"/>
              <p:cNvSpPr/>
              <p:nvPr/>
            </p:nvSpPr>
            <p:spPr>
              <a:xfrm rot="11383539">
                <a:off x="3017686" y="7540221"/>
                <a:ext cx="1417914" cy="828439"/>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644233 w 1404252"/>
                  <a:gd name="connsiteY0" fmla="*/ 772221 h 772221"/>
                  <a:gd name="connsiteX1" fmla="*/ 903789 w 1404252"/>
                  <a:gd name="connsiteY1" fmla="*/ 374553 h 772221"/>
                  <a:gd name="connsiteX2" fmla="*/ 1372895 w 1404252"/>
                  <a:gd name="connsiteY2" fmla="*/ 200719 h 772221"/>
                  <a:gd name="connsiteX3" fmla="*/ 1240466 w 1404252"/>
                  <a:gd name="connsiteY3" fmla="*/ 89 h 772221"/>
                  <a:gd name="connsiteX4" fmla="*/ 82556 w 1404252"/>
                  <a:gd name="connsiteY4" fmla="*/ 172767 h 772221"/>
                  <a:gd name="connsiteX5" fmla="*/ 93998 w 1404252"/>
                  <a:gd name="connsiteY5" fmla="*/ 178572 h 772221"/>
                  <a:gd name="connsiteX0" fmla="*/ 626373 w 1386392"/>
                  <a:gd name="connsiteY0" fmla="*/ 772221 h 772221"/>
                  <a:gd name="connsiteX1" fmla="*/ 885929 w 1386392"/>
                  <a:gd name="connsiteY1" fmla="*/ 374553 h 772221"/>
                  <a:gd name="connsiteX2" fmla="*/ 1355035 w 1386392"/>
                  <a:gd name="connsiteY2" fmla="*/ 200719 h 772221"/>
                  <a:gd name="connsiteX3" fmla="*/ 1222606 w 1386392"/>
                  <a:gd name="connsiteY3" fmla="*/ 89 h 772221"/>
                  <a:gd name="connsiteX4" fmla="*/ 64696 w 1386392"/>
                  <a:gd name="connsiteY4" fmla="*/ 172767 h 772221"/>
                  <a:gd name="connsiteX5" fmla="*/ 168799 w 1386392"/>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5" fmla="*/ 104103 w 1321696"/>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696" h="772221">
                    <a:moveTo>
                      <a:pt x="561677" y="772221"/>
                    </a:moveTo>
                    <a:cubicBezTo>
                      <a:pt x="571202" y="619821"/>
                      <a:pt x="700269" y="470411"/>
                      <a:pt x="821233" y="374553"/>
                    </a:cubicBezTo>
                    <a:cubicBezTo>
                      <a:pt x="947440" y="274540"/>
                      <a:pt x="1186358" y="213419"/>
                      <a:pt x="1290339" y="200719"/>
                    </a:cubicBezTo>
                    <a:cubicBezTo>
                      <a:pt x="1327449" y="167589"/>
                      <a:pt x="1372966" y="4748"/>
                      <a:pt x="1157910" y="89"/>
                    </a:cubicBezTo>
                    <a:cubicBezTo>
                      <a:pt x="942854" y="-4570"/>
                      <a:pt x="173982" y="173268"/>
                      <a:pt x="0" y="172767"/>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82" name="Freeform: Shape 93"/>
              <p:cNvSpPr/>
              <p:nvPr/>
            </p:nvSpPr>
            <p:spPr>
              <a:xfrm rot="11383539">
                <a:off x="3049547" y="8450608"/>
                <a:ext cx="801051" cy="832180"/>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644233 w 1404252"/>
                  <a:gd name="connsiteY0" fmla="*/ 772221 h 772221"/>
                  <a:gd name="connsiteX1" fmla="*/ 903789 w 1404252"/>
                  <a:gd name="connsiteY1" fmla="*/ 374553 h 772221"/>
                  <a:gd name="connsiteX2" fmla="*/ 1372895 w 1404252"/>
                  <a:gd name="connsiteY2" fmla="*/ 200719 h 772221"/>
                  <a:gd name="connsiteX3" fmla="*/ 1240466 w 1404252"/>
                  <a:gd name="connsiteY3" fmla="*/ 89 h 772221"/>
                  <a:gd name="connsiteX4" fmla="*/ 82556 w 1404252"/>
                  <a:gd name="connsiteY4" fmla="*/ 172767 h 772221"/>
                  <a:gd name="connsiteX5" fmla="*/ 93998 w 1404252"/>
                  <a:gd name="connsiteY5" fmla="*/ 178572 h 772221"/>
                  <a:gd name="connsiteX0" fmla="*/ 626373 w 1386392"/>
                  <a:gd name="connsiteY0" fmla="*/ 772221 h 772221"/>
                  <a:gd name="connsiteX1" fmla="*/ 885929 w 1386392"/>
                  <a:gd name="connsiteY1" fmla="*/ 374553 h 772221"/>
                  <a:gd name="connsiteX2" fmla="*/ 1355035 w 1386392"/>
                  <a:gd name="connsiteY2" fmla="*/ 200719 h 772221"/>
                  <a:gd name="connsiteX3" fmla="*/ 1222606 w 1386392"/>
                  <a:gd name="connsiteY3" fmla="*/ 89 h 772221"/>
                  <a:gd name="connsiteX4" fmla="*/ 64696 w 1386392"/>
                  <a:gd name="connsiteY4" fmla="*/ 172767 h 772221"/>
                  <a:gd name="connsiteX5" fmla="*/ 168799 w 1386392"/>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5" fmla="*/ 104103 w 1321696"/>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0 w 739896"/>
                  <a:gd name="connsiteY0" fmla="*/ 775708 h 775708"/>
                  <a:gd name="connsiteX1" fmla="*/ 259556 w 739896"/>
                  <a:gd name="connsiteY1" fmla="*/ 378040 h 775708"/>
                  <a:gd name="connsiteX2" fmla="*/ 728662 w 739896"/>
                  <a:gd name="connsiteY2" fmla="*/ 204206 h 775708"/>
                  <a:gd name="connsiteX3" fmla="*/ 596233 w 739896"/>
                  <a:gd name="connsiteY3" fmla="*/ 3576 h 775708"/>
                  <a:gd name="connsiteX4" fmla="*/ 56730 w 739896"/>
                  <a:gd name="connsiteY4" fmla="*/ 70264 h 775708"/>
                  <a:gd name="connsiteX0" fmla="*/ 0 w 746692"/>
                  <a:gd name="connsiteY0" fmla="*/ 775708 h 775708"/>
                  <a:gd name="connsiteX1" fmla="*/ 259556 w 746692"/>
                  <a:gd name="connsiteY1" fmla="*/ 378040 h 775708"/>
                  <a:gd name="connsiteX2" fmla="*/ 728662 w 746692"/>
                  <a:gd name="connsiteY2" fmla="*/ 204206 h 775708"/>
                  <a:gd name="connsiteX3" fmla="*/ 596233 w 746692"/>
                  <a:gd name="connsiteY3" fmla="*/ 3576 h 775708"/>
                  <a:gd name="connsiteX4" fmla="*/ 56730 w 746692"/>
                  <a:gd name="connsiteY4" fmla="*/ 70264 h 77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692" h="775708">
                    <a:moveTo>
                      <a:pt x="0" y="775708"/>
                    </a:moveTo>
                    <a:cubicBezTo>
                      <a:pt x="9525" y="623308"/>
                      <a:pt x="138592" y="473898"/>
                      <a:pt x="259556" y="378040"/>
                    </a:cubicBezTo>
                    <a:cubicBezTo>
                      <a:pt x="385763" y="278027"/>
                      <a:pt x="624681" y="216906"/>
                      <a:pt x="728662" y="204206"/>
                    </a:cubicBezTo>
                    <a:cubicBezTo>
                      <a:pt x="782778" y="60065"/>
                      <a:pt x="708222" y="25900"/>
                      <a:pt x="596233" y="3576"/>
                    </a:cubicBezTo>
                    <a:cubicBezTo>
                      <a:pt x="484244" y="-18748"/>
                      <a:pt x="230712" y="70765"/>
                      <a:pt x="56730" y="70264"/>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83" name="Freeform: Shape 94"/>
              <p:cNvSpPr/>
              <p:nvPr/>
            </p:nvSpPr>
            <p:spPr>
              <a:xfrm rot="11383539">
                <a:off x="3073601" y="9619672"/>
                <a:ext cx="781708" cy="613107"/>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644233 w 1404252"/>
                  <a:gd name="connsiteY0" fmla="*/ 772221 h 772221"/>
                  <a:gd name="connsiteX1" fmla="*/ 903789 w 1404252"/>
                  <a:gd name="connsiteY1" fmla="*/ 374553 h 772221"/>
                  <a:gd name="connsiteX2" fmla="*/ 1372895 w 1404252"/>
                  <a:gd name="connsiteY2" fmla="*/ 200719 h 772221"/>
                  <a:gd name="connsiteX3" fmla="*/ 1240466 w 1404252"/>
                  <a:gd name="connsiteY3" fmla="*/ 89 h 772221"/>
                  <a:gd name="connsiteX4" fmla="*/ 82556 w 1404252"/>
                  <a:gd name="connsiteY4" fmla="*/ 172767 h 772221"/>
                  <a:gd name="connsiteX5" fmla="*/ 93998 w 1404252"/>
                  <a:gd name="connsiteY5" fmla="*/ 178572 h 772221"/>
                  <a:gd name="connsiteX0" fmla="*/ 626373 w 1386392"/>
                  <a:gd name="connsiteY0" fmla="*/ 772221 h 772221"/>
                  <a:gd name="connsiteX1" fmla="*/ 885929 w 1386392"/>
                  <a:gd name="connsiteY1" fmla="*/ 374553 h 772221"/>
                  <a:gd name="connsiteX2" fmla="*/ 1355035 w 1386392"/>
                  <a:gd name="connsiteY2" fmla="*/ 200719 h 772221"/>
                  <a:gd name="connsiteX3" fmla="*/ 1222606 w 1386392"/>
                  <a:gd name="connsiteY3" fmla="*/ 89 h 772221"/>
                  <a:gd name="connsiteX4" fmla="*/ 64696 w 1386392"/>
                  <a:gd name="connsiteY4" fmla="*/ 172767 h 772221"/>
                  <a:gd name="connsiteX5" fmla="*/ 168799 w 1386392"/>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5" fmla="*/ 104103 w 1321696"/>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0 w 760019"/>
                  <a:gd name="connsiteY0" fmla="*/ 772132 h 772132"/>
                  <a:gd name="connsiteX1" fmla="*/ 259556 w 760019"/>
                  <a:gd name="connsiteY1" fmla="*/ 374464 h 772132"/>
                  <a:gd name="connsiteX2" fmla="*/ 728662 w 760019"/>
                  <a:gd name="connsiteY2" fmla="*/ 200630 h 772132"/>
                  <a:gd name="connsiteX3" fmla="*/ 596233 w 760019"/>
                  <a:gd name="connsiteY3" fmla="*/ 0 h 772132"/>
                  <a:gd name="connsiteX0" fmla="*/ 0 w 728662"/>
                  <a:gd name="connsiteY0" fmla="*/ 571502 h 571502"/>
                  <a:gd name="connsiteX1" fmla="*/ 259556 w 728662"/>
                  <a:gd name="connsiteY1" fmla="*/ 173834 h 571502"/>
                  <a:gd name="connsiteX2" fmla="*/ 728662 w 728662"/>
                  <a:gd name="connsiteY2" fmla="*/ 0 h 571502"/>
                </a:gdLst>
                <a:ahLst/>
                <a:cxnLst>
                  <a:cxn ang="0">
                    <a:pos x="connsiteX0" y="connsiteY0"/>
                  </a:cxn>
                  <a:cxn ang="0">
                    <a:pos x="connsiteX1" y="connsiteY1"/>
                  </a:cxn>
                  <a:cxn ang="0">
                    <a:pos x="connsiteX2" y="connsiteY2"/>
                  </a:cxn>
                </a:cxnLst>
                <a:rect l="l" t="t" r="r" b="b"/>
                <a:pathLst>
                  <a:path w="728662" h="571502">
                    <a:moveTo>
                      <a:pt x="0" y="571502"/>
                    </a:moveTo>
                    <a:cubicBezTo>
                      <a:pt x="9525" y="419102"/>
                      <a:pt x="138592" y="269692"/>
                      <a:pt x="259556" y="173834"/>
                    </a:cubicBezTo>
                    <a:cubicBezTo>
                      <a:pt x="385763" y="73821"/>
                      <a:pt x="624681" y="12700"/>
                      <a:pt x="728662"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84" name="Freeform: Shape 96"/>
              <p:cNvSpPr/>
              <p:nvPr/>
            </p:nvSpPr>
            <p:spPr>
              <a:xfrm>
                <a:off x="8715258" y="7356489"/>
                <a:ext cx="1842520" cy="823095"/>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869637"/>
                  <a:gd name="connsiteY0" fmla="*/ 594762 h 594762"/>
                  <a:gd name="connsiteX1" fmla="*/ 259556 w 869637"/>
                  <a:gd name="connsiteY1" fmla="*/ 197094 h 594762"/>
                  <a:gd name="connsiteX2" fmla="*/ 728662 w 869637"/>
                  <a:gd name="connsiteY2" fmla="*/ 23260 h 594762"/>
                  <a:gd name="connsiteX3" fmla="*/ 869637 w 869637"/>
                  <a:gd name="connsiteY3" fmla="*/ 23002 h 594762"/>
                  <a:gd name="connsiteX0" fmla="*/ 0 w 869637"/>
                  <a:gd name="connsiteY0" fmla="*/ 590815 h 590815"/>
                  <a:gd name="connsiteX1" fmla="*/ 259556 w 869637"/>
                  <a:gd name="connsiteY1" fmla="*/ 193147 h 590815"/>
                  <a:gd name="connsiteX2" fmla="*/ 728662 w 869637"/>
                  <a:gd name="connsiteY2" fmla="*/ 19313 h 590815"/>
                  <a:gd name="connsiteX3" fmla="*/ 804316 w 869637"/>
                  <a:gd name="connsiteY3" fmla="*/ 4276 h 590815"/>
                  <a:gd name="connsiteX4" fmla="*/ 869637 w 869637"/>
                  <a:gd name="connsiteY4" fmla="*/ 19055 h 590815"/>
                  <a:gd name="connsiteX0" fmla="*/ 0 w 869637"/>
                  <a:gd name="connsiteY0" fmla="*/ 703782 h 703782"/>
                  <a:gd name="connsiteX1" fmla="*/ 259556 w 869637"/>
                  <a:gd name="connsiteY1" fmla="*/ 306114 h 703782"/>
                  <a:gd name="connsiteX2" fmla="*/ 728662 w 869637"/>
                  <a:gd name="connsiteY2" fmla="*/ 132280 h 703782"/>
                  <a:gd name="connsiteX3" fmla="*/ 798733 w 869637"/>
                  <a:gd name="connsiteY3" fmla="*/ 0 h 703782"/>
                  <a:gd name="connsiteX4" fmla="*/ 869637 w 869637"/>
                  <a:gd name="connsiteY4" fmla="*/ 132022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603795 w 1603795"/>
                  <a:gd name="connsiteY4"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158834 w 1603795"/>
                  <a:gd name="connsiteY4" fmla="*/ 293107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510561 w 1603795"/>
                  <a:gd name="connsiteY5" fmla="*/ 472146 h 704166"/>
                  <a:gd name="connsiteX6" fmla="*/ 1603795 w 1603795"/>
                  <a:gd name="connsiteY6" fmla="*/ 687910 h 704166"/>
                  <a:gd name="connsiteX0" fmla="*/ 0 w 1530296"/>
                  <a:gd name="connsiteY0" fmla="*/ 704166 h 810735"/>
                  <a:gd name="connsiteX1" fmla="*/ 259556 w 1530296"/>
                  <a:gd name="connsiteY1" fmla="*/ 306498 h 810735"/>
                  <a:gd name="connsiteX2" fmla="*/ 728662 w 1530296"/>
                  <a:gd name="connsiteY2" fmla="*/ 132664 h 810735"/>
                  <a:gd name="connsiteX3" fmla="*/ 798733 w 1530296"/>
                  <a:gd name="connsiteY3" fmla="*/ 384 h 810735"/>
                  <a:gd name="connsiteX4" fmla="*/ 879687 w 1530296"/>
                  <a:gd name="connsiteY4" fmla="*/ 148334 h 810735"/>
                  <a:gd name="connsiteX5" fmla="*/ 1510561 w 1530296"/>
                  <a:gd name="connsiteY5" fmla="*/ 472146 h 810735"/>
                  <a:gd name="connsiteX6" fmla="*/ 1173907 w 1530296"/>
                  <a:gd name="connsiteY6" fmla="*/ 810735 h 810735"/>
                  <a:gd name="connsiteX0" fmla="*/ 0 w 1611448"/>
                  <a:gd name="connsiteY0" fmla="*/ 704166 h 810735"/>
                  <a:gd name="connsiteX1" fmla="*/ 259556 w 1611448"/>
                  <a:gd name="connsiteY1" fmla="*/ 306498 h 810735"/>
                  <a:gd name="connsiteX2" fmla="*/ 728662 w 1611448"/>
                  <a:gd name="connsiteY2" fmla="*/ 132664 h 810735"/>
                  <a:gd name="connsiteX3" fmla="*/ 798733 w 1611448"/>
                  <a:gd name="connsiteY3" fmla="*/ 384 h 810735"/>
                  <a:gd name="connsiteX4" fmla="*/ 879687 w 1611448"/>
                  <a:gd name="connsiteY4" fmla="*/ 148334 h 810735"/>
                  <a:gd name="connsiteX5" fmla="*/ 1594306 w 1611448"/>
                  <a:gd name="connsiteY5" fmla="*/ 712214 h 810735"/>
                  <a:gd name="connsiteX6" fmla="*/ 1173907 w 1611448"/>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712214"/>
                  <a:gd name="connsiteX1" fmla="*/ 259556 w 1594306"/>
                  <a:gd name="connsiteY1" fmla="*/ 306498 h 712214"/>
                  <a:gd name="connsiteX2" fmla="*/ 728662 w 1594306"/>
                  <a:gd name="connsiteY2" fmla="*/ 132664 h 712214"/>
                  <a:gd name="connsiteX3" fmla="*/ 798733 w 1594306"/>
                  <a:gd name="connsiteY3" fmla="*/ 384 h 712214"/>
                  <a:gd name="connsiteX4" fmla="*/ 879687 w 1594306"/>
                  <a:gd name="connsiteY4" fmla="*/ 148334 h 712214"/>
                  <a:gd name="connsiteX5" fmla="*/ 1594306 w 1594306"/>
                  <a:gd name="connsiteY5" fmla="*/ 712214 h 71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4306" h="712214">
                    <a:moveTo>
                      <a:pt x="0" y="704166"/>
                    </a:moveTo>
                    <a:cubicBezTo>
                      <a:pt x="9525" y="551766"/>
                      <a:pt x="138592" y="402356"/>
                      <a:pt x="259556" y="306498"/>
                    </a:cubicBezTo>
                    <a:cubicBezTo>
                      <a:pt x="385763" y="206485"/>
                      <a:pt x="624681" y="145364"/>
                      <a:pt x="728662" y="132664"/>
                    </a:cubicBezTo>
                    <a:cubicBezTo>
                      <a:pt x="766417" y="87229"/>
                      <a:pt x="747322" y="427"/>
                      <a:pt x="798733" y="384"/>
                    </a:cubicBezTo>
                    <a:cubicBezTo>
                      <a:pt x="850887" y="-6309"/>
                      <a:pt x="854378" y="75618"/>
                      <a:pt x="879687" y="148334"/>
                    </a:cubicBezTo>
                    <a:cubicBezTo>
                      <a:pt x="998325" y="226961"/>
                      <a:pt x="1440123" y="153316"/>
                      <a:pt x="1594306" y="712214"/>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85" name="Freeform: Shape 97"/>
              <p:cNvSpPr/>
              <p:nvPr/>
            </p:nvSpPr>
            <p:spPr>
              <a:xfrm>
                <a:off x="8743288" y="8226545"/>
                <a:ext cx="1016644" cy="813795"/>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869637"/>
                  <a:gd name="connsiteY0" fmla="*/ 594762 h 594762"/>
                  <a:gd name="connsiteX1" fmla="*/ 259556 w 869637"/>
                  <a:gd name="connsiteY1" fmla="*/ 197094 h 594762"/>
                  <a:gd name="connsiteX2" fmla="*/ 728662 w 869637"/>
                  <a:gd name="connsiteY2" fmla="*/ 23260 h 594762"/>
                  <a:gd name="connsiteX3" fmla="*/ 869637 w 869637"/>
                  <a:gd name="connsiteY3" fmla="*/ 23002 h 594762"/>
                  <a:gd name="connsiteX0" fmla="*/ 0 w 869637"/>
                  <a:gd name="connsiteY0" fmla="*/ 590815 h 590815"/>
                  <a:gd name="connsiteX1" fmla="*/ 259556 w 869637"/>
                  <a:gd name="connsiteY1" fmla="*/ 193147 h 590815"/>
                  <a:gd name="connsiteX2" fmla="*/ 728662 w 869637"/>
                  <a:gd name="connsiteY2" fmla="*/ 19313 h 590815"/>
                  <a:gd name="connsiteX3" fmla="*/ 804316 w 869637"/>
                  <a:gd name="connsiteY3" fmla="*/ 4276 h 590815"/>
                  <a:gd name="connsiteX4" fmla="*/ 869637 w 869637"/>
                  <a:gd name="connsiteY4" fmla="*/ 19055 h 590815"/>
                  <a:gd name="connsiteX0" fmla="*/ 0 w 869637"/>
                  <a:gd name="connsiteY0" fmla="*/ 703782 h 703782"/>
                  <a:gd name="connsiteX1" fmla="*/ 259556 w 869637"/>
                  <a:gd name="connsiteY1" fmla="*/ 306114 h 703782"/>
                  <a:gd name="connsiteX2" fmla="*/ 728662 w 869637"/>
                  <a:gd name="connsiteY2" fmla="*/ 132280 h 703782"/>
                  <a:gd name="connsiteX3" fmla="*/ 798733 w 869637"/>
                  <a:gd name="connsiteY3" fmla="*/ 0 h 703782"/>
                  <a:gd name="connsiteX4" fmla="*/ 869637 w 869637"/>
                  <a:gd name="connsiteY4" fmla="*/ 132022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603795 w 1603795"/>
                  <a:gd name="connsiteY4"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158834 w 1603795"/>
                  <a:gd name="connsiteY4" fmla="*/ 293107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510561 w 1603795"/>
                  <a:gd name="connsiteY5" fmla="*/ 472146 h 704166"/>
                  <a:gd name="connsiteX6" fmla="*/ 1603795 w 1603795"/>
                  <a:gd name="connsiteY6" fmla="*/ 687910 h 704166"/>
                  <a:gd name="connsiteX0" fmla="*/ 0 w 1530296"/>
                  <a:gd name="connsiteY0" fmla="*/ 704166 h 810735"/>
                  <a:gd name="connsiteX1" fmla="*/ 259556 w 1530296"/>
                  <a:gd name="connsiteY1" fmla="*/ 306498 h 810735"/>
                  <a:gd name="connsiteX2" fmla="*/ 728662 w 1530296"/>
                  <a:gd name="connsiteY2" fmla="*/ 132664 h 810735"/>
                  <a:gd name="connsiteX3" fmla="*/ 798733 w 1530296"/>
                  <a:gd name="connsiteY3" fmla="*/ 384 h 810735"/>
                  <a:gd name="connsiteX4" fmla="*/ 879687 w 1530296"/>
                  <a:gd name="connsiteY4" fmla="*/ 148334 h 810735"/>
                  <a:gd name="connsiteX5" fmla="*/ 1510561 w 1530296"/>
                  <a:gd name="connsiteY5" fmla="*/ 472146 h 810735"/>
                  <a:gd name="connsiteX6" fmla="*/ 1173907 w 1530296"/>
                  <a:gd name="connsiteY6" fmla="*/ 810735 h 810735"/>
                  <a:gd name="connsiteX0" fmla="*/ 0 w 1611448"/>
                  <a:gd name="connsiteY0" fmla="*/ 704166 h 810735"/>
                  <a:gd name="connsiteX1" fmla="*/ 259556 w 1611448"/>
                  <a:gd name="connsiteY1" fmla="*/ 306498 h 810735"/>
                  <a:gd name="connsiteX2" fmla="*/ 728662 w 1611448"/>
                  <a:gd name="connsiteY2" fmla="*/ 132664 h 810735"/>
                  <a:gd name="connsiteX3" fmla="*/ 798733 w 1611448"/>
                  <a:gd name="connsiteY3" fmla="*/ 384 h 810735"/>
                  <a:gd name="connsiteX4" fmla="*/ 879687 w 1611448"/>
                  <a:gd name="connsiteY4" fmla="*/ 148334 h 810735"/>
                  <a:gd name="connsiteX5" fmla="*/ 1594306 w 1611448"/>
                  <a:gd name="connsiteY5" fmla="*/ 712214 h 810735"/>
                  <a:gd name="connsiteX6" fmla="*/ 1173907 w 1611448"/>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712214"/>
                  <a:gd name="connsiteX1" fmla="*/ 259556 w 1594306"/>
                  <a:gd name="connsiteY1" fmla="*/ 306498 h 712214"/>
                  <a:gd name="connsiteX2" fmla="*/ 728662 w 1594306"/>
                  <a:gd name="connsiteY2" fmla="*/ 132664 h 712214"/>
                  <a:gd name="connsiteX3" fmla="*/ 798733 w 1594306"/>
                  <a:gd name="connsiteY3" fmla="*/ 384 h 712214"/>
                  <a:gd name="connsiteX4" fmla="*/ 879687 w 1594306"/>
                  <a:gd name="connsiteY4" fmla="*/ 148334 h 712214"/>
                  <a:gd name="connsiteX5" fmla="*/ 1594306 w 1594306"/>
                  <a:gd name="connsiteY5" fmla="*/ 712214 h 712214"/>
                  <a:gd name="connsiteX0" fmla="*/ 0 w 1044850"/>
                  <a:gd name="connsiteY0" fmla="*/ 751691 h 751691"/>
                  <a:gd name="connsiteX1" fmla="*/ 259556 w 1044850"/>
                  <a:gd name="connsiteY1" fmla="*/ 354023 h 751691"/>
                  <a:gd name="connsiteX2" fmla="*/ 728662 w 1044850"/>
                  <a:gd name="connsiteY2" fmla="*/ 180189 h 751691"/>
                  <a:gd name="connsiteX3" fmla="*/ 798733 w 1044850"/>
                  <a:gd name="connsiteY3" fmla="*/ 47909 h 751691"/>
                  <a:gd name="connsiteX4" fmla="*/ 879687 w 1044850"/>
                  <a:gd name="connsiteY4" fmla="*/ 195859 h 751691"/>
                  <a:gd name="connsiteX5" fmla="*/ 1044850 w 1044850"/>
                  <a:gd name="connsiteY5" fmla="*/ 243249 h 751691"/>
                  <a:gd name="connsiteX0" fmla="*/ 0 w 1044850"/>
                  <a:gd name="connsiteY0" fmla="*/ 704167 h 704167"/>
                  <a:gd name="connsiteX1" fmla="*/ 259556 w 1044850"/>
                  <a:gd name="connsiteY1" fmla="*/ 306499 h 704167"/>
                  <a:gd name="connsiteX2" fmla="*/ 728662 w 1044850"/>
                  <a:gd name="connsiteY2" fmla="*/ 132665 h 704167"/>
                  <a:gd name="connsiteX3" fmla="*/ 798733 w 1044850"/>
                  <a:gd name="connsiteY3" fmla="*/ 385 h 704167"/>
                  <a:gd name="connsiteX4" fmla="*/ 879687 w 1044850"/>
                  <a:gd name="connsiteY4" fmla="*/ 148335 h 704167"/>
                  <a:gd name="connsiteX5" fmla="*/ 1044850 w 1044850"/>
                  <a:gd name="connsiteY5" fmla="*/ 195725 h 704167"/>
                  <a:gd name="connsiteX0" fmla="*/ 0 w 879687"/>
                  <a:gd name="connsiteY0" fmla="*/ 704167 h 704167"/>
                  <a:gd name="connsiteX1" fmla="*/ 259556 w 879687"/>
                  <a:gd name="connsiteY1" fmla="*/ 306499 h 704167"/>
                  <a:gd name="connsiteX2" fmla="*/ 728662 w 879687"/>
                  <a:gd name="connsiteY2" fmla="*/ 132665 h 704167"/>
                  <a:gd name="connsiteX3" fmla="*/ 798733 w 879687"/>
                  <a:gd name="connsiteY3" fmla="*/ 385 h 704167"/>
                  <a:gd name="connsiteX4" fmla="*/ 879687 w 879687"/>
                  <a:gd name="connsiteY4" fmla="*/ 148335 h 704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687" h="704167">
                    <a:moveTo>
                      <a:pt x="0" y="704167"/>
                    </a:moveTo>
                    <a:cubicBezTo>
                      <a:pt x="9525" y="551767"/>
                      <a:pt x="138592" y="402357"/>
                      <a:pt x="259556" y="306499"/>
                    </a:cubicBezTo>
                    <a:cubicBezTo>
                      <a:pt x="385763" y="206486"/>
                      <a:pt x="624681" y="145365"/>
                      <a:pt x="728662" y="132665"/>
                    </a:cubicBezTo>
                    <a:cubicBezTo>
                      <a:pt x="766417" y="87230"/>
                      <a:pt x="747322" y="428"/>
                      <a:pt x="798733" y="385"/>
                    </a:cubicBezTo>
                    <a:cubicBezTo>
                      <a:pt x="850887" y="-6308"/>
                      <a:pt x="854378" y="75619"/>
                      <a:pt x="879687" y="148335"/>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86" name="Freeform: Shape 98"/>
              <p:cNvSpPr/>
              <p:nvPr/>
            </p:nvSpPr>
            <p:spPr>
              <a:xfrm>
                <a:off x="8754781" y="9793040"/>
                <a:ext cx="588105" cy="584275"/>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869637"/>
                  <a:gd name="connsiteY0" fmla="*/ 594762 h 594762"/>
                  <a:gd name="connsiteX1" fmla="*/ 259556 w 869637"/>
                  <a:gd name="connsiteY1" fmla="*/ 197094 h 594762"/>
                  <a:gd name="connsiteX2" fmla="*/ 728662 w 869637"/>
                  <a:gd name="connsiteY2" fmla="*/ 23260 h 594762"/>
                  <a:gd name="connsiteX3" fmla="*/ 869637 w 869637"/>
                  <a:gd name="connsiteY3" fmla="*/ 23002 h 594762"/>
                  <a:gd name="connsiteX0" fmla="*/ 0 w 869637"/>
                  <a:gd name="connsiteY0" fmla="*/ 590815 h 590815"/>
                  <a:gd name="connsiteX1" fmla="*/ 259556 w 869637"/>
                  <a:gd name="connsiteY1" fmla="*/ 193147 h 590815"/>
                  <a:gd name="connsiteX2" fmla="*/ 728662 w 869637"/>
                  <a:gd name="connsiteY2" fmla="*/ 19313 h 590815"/>
                  <a:gd name="connsiteX3" fmla="*/ 804316 w 869637"/>
                  <a:gd name="connsiteY3" fmla="*/ 4276 h 590815"/>
                  <a:gd name="connsiteX4" fmla="*/ 869637 w 869637"/>
                  <a:gd name="connsiteY4" fmla="*/ 19055 h 590815"/>
                  <a:gd name="connsiteX0" fmla="*/ 0 w 869637"/>
                  <a:gd name="connsiteY0" fmla="*/ 703782 h 703782"/>
                  <a:gd name="connsiteX1" fmla="*/ 259556 w 869637"/>
                  <a:gd name="connsiteY1" fmla="*/ 306114 h 703782"/>
                  <a:gd name="connsiteX2" fmla="*/ 728662 w 869637"/>
                  <a:gd name="connsiteY2" fmla="*/ 132280 h 703782"/>
                  <a:gd name="connsiteX3" fmla="*/ 798733 w 869637"/>
                  <a:gd name="connsiteY3" fmla="*/ 0 h 703782"/>
                  <a:gd name="connsiteX4" fmla="*/ 869637 w 869637"/>
                  <a:gd name="connsiteY4" fmla="*/ 132022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603795 w 1603795"/>
                  <a:gd name="connsiteY4"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158834 w 1603795"/>
                  <a:gd name="connsiteY4" fmla="*/ 293107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510561 w 1603795"/>
                  <a:gd name="connsiteY5" fmla="*/ 472146 h 704166"/>
                  <a:gd name="connsiteX6" fmla="*/ 1603795 w 1603795"/>
                  <a:gd name="connsiteY6" fmla="*/ 687910 h 704166"/>
                  <a:gd name="connsiteX0" fmla="*/ 0 w 1530296"/>
                  <a:gd name="connsiteY0" fmla="*/ 704166 h 810735"/>
                  <a:gd name="connsiteX1" fmla="*/ 259556 w 1530296"/>
                  <a:gd name="connsiteY1" fmla="*/ 306498 h 810735"/>
                  <a:gd name="connsiteX2" fmla="*/ 728662 w 1530296"/>
                  <a:gd name="connsiteY2" fmla="*/ 132664 h 810735"/>
                  <a:gd name="connsiteX3" fmla="*/ 798733 w 1530296"/>
                  <a:gd name="connsiteY3" fmla="*/ 384 h 810735"/>
                  <a:gd name="connsiteX4" fmla="*/ 879687 w 1530296"/>
                  <a:gd name="connsiteY4" fmla="*/ 148334 h 810735"/>
                  <a:gd name="connsiteX5" fmla="*/ 1510561 w 1530296"/>
                  <a:gd name="connsiteY5" fmla="*/ 472146 h 810735"/>
                  <a:gd name="connsiteX6" fmla="*/ 1173907 w 1530296"/>
                  <a:gd name="connsiteY6" fmla="*/ 810735 h 810735"/>
                  <a:gd name="connsiteX0" fmla="*/ 0 w 1611448"/>
                  <a:gd name="connsiteY0" fmla="*/ 704166 h 810735"/>
                  <a:gd name="connsiteX1" fmla="*/ 259556 w 1611448"/>
                  <a:gd name="connsiteY1" fmla="*/ 306498 h 810735"/>
                  <a:gd name="connsiteX2" fmla="*/ 728662 w 1611448"/>
                  <a:gd name="connsiteY2" fmla="*/ 132664 h 810735"/>
                  <a:gd name="connsiteX3" fmla="*/ 798733 w 1611448"/>
                  <a:gd name="connsiteY3" fmla="*/ 384 h 810735"/>
                  <a:gd name="connsiteX4" fmla="*/ 879687 w 1611448"/>
                  <a:gd name="connsiteY4" fmla="*/ 148334 h 810735"/>
                  <a:gd name="connsiteX5" fmla="*/ 1594306 w 1611448"/>
                  <a:gd name="connsiteY5" fmla="*/ 712214 h 810735"/>
                  <a:gd name="connsiteX6" fmla="*/ 1173907 w 1611448"/>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712214"/>
                  <a:gd name="connsiteX1" fmla="*/ 259556 w 1594306"/>
                  <a:gd name="connsiteY1" fmla="*/ 306498 h 712214"/>
                  <a:gd name="connsiteX2" fmla="*/ 728662 w 1594306"/>
                  <a:gd name="connsiteY2" fmla="*/ 132664 h 712214"/>
                  <a:gd name="connsiteX3" fmla="*/ 798733 w 1594306"/>
                  <a:gd name="connsiteY3" fmla="*/ 384 h 712214"/>
                  <a:gd name="connsiteX4" fmla="*/ 879687 w 1594306"/>
                  <a:gd name="connsiteY4" fmla="*/ 148334 h 712214"/>
                  <a:gd name="connsiteX5" fmla="*/ 1594306 w 1594306"/>
                  <a:gd name="connsiteY5" fmla="*/ 712214 h 712214"/>
                  <a:gd name="connsiteX0" fmla="*/ 0 w 1044850"/>
                  <a:gd name="connsiteY0" fmla="*/ 751691 h 751691"/>
                  <a:gd name="connsiteX1" fmla="*/ 259556 w 1044850"/>
                  <a:gd name="connsiteY1" fmla="*/ 354023 h 751691"/>
                  <a:gd name="connsiteX2" fmla="*/ 728662 w 1044850"/>
                  <a:gd name="connsiteY2" fmla="*/ 180189 h 751691"/>
                  <a:gd name="connsiteX3" fmla="*/ 798733 w 1044850"/>
                  <a:gd name="connsiteY3" fmla="*/ 47909 h 751691"/>
                  <a:gd name="connsiteX4" fmla="*/ 879687 w 1044850"/>
                  <a:gd name="connsiteY4" fmla="*/ 195859 h 751691"/>
                  <a:gd name="connsiteX5" fmla="*/ 1044850 w 1044850"/>
                  <a:gd name="connsiteY5" fmla="*/ 243249 h 751691"/>
                  <a:gd name="connsiteX0" fmla="*/ 0 w 1044850"/>
                  <a:gd name="connsiteY0" fmla="*/ 704167 h 704167"/>
                  <a:gd name="connsiteX1" fmla="*/ 259556 w 1044850"/>
                  <a:gd name="connsiteY1" fmla="*/ 306499 h 704167"/>
                  <a:gd name="connsiteX2" fmla="*/ 728662 w 1044850"/>
                  <a:gd name="connsiteY2" fmla="*/ 132665 h 704167"/>
                  <a:gd name="connsiteX3" fmla="*/ 798733 w 1044850"/>
                  <a:gd name="connsiteY3" fmla="*/ 385 h 704167"/>
                  <a:gd name="connsiteX4" fmla="*/ 879687 w 1044850"/>
                  <a:gd name="connsiteY4" fmla="*/ 148335 h 704167"/>
                  <a:gd name="connsiteX5" fmla="*/ 1044850 w 1044850"/>
                  <a:gd name="connsiteY5" fmla="*/ 195725 h 704167"/>
                  <a:gd name="connsiteX0" fmla="*/ 0 w 879687"/>
                  <a:gd name="connsiteY0" fmla="*/ 704167 h 704167"/>
                  <a:gd name="connsiteX1" fmla="*/ 259556 w 879687"/>
                  <a:gd name="connsiteY1" fmla="*/ 306499 h 704167"/>
                  <a:gd name="connsiteX2" fmla="*/ 728662 w 879687"/>
                  <a:gd name="connsiteY2" fmla="*/ 132665 h 704167"/>
                  <a:gd name="connsiteX3" fmla="*/ 798733 w 879687"/>
                  <a:gd name="connsiteY3" fmla="*/ 385 h 704167"/>
                  <a:gd name="connsiteX4" fmla="*/ 879687 w 879687"/>
                  <a:gd name="connsiteY4" fmla="*/ 148335 h 704167"/>
                  <a:gd name="connsiteX0" fmla="*/ 0 w 798733"/>
                  <a:gd name="connsiteY0" fmla="*/ 703782 h 703782"/>
                  <a:gd name="connsiteX1" fmla="*/ 259556 w 798733"/>
                  <a:gd name="connsiteY1" fmla="*/ 306114 h 703782"/>
                  <a:gd name="connsiteX2" fmla="*/ 728662 w 798733"/>
                  <a:gd name="connsiteY2" fmla="*/ 132280 h 703782"/>
                  <a:gd name="connsiteX3" fmla="*/ 798733 w 798733"/>
                  <a:gd name="connsiteY3" fmla="*/ 0 h 703782"/>
                  <a:gd name="connsiteX0" fmla="*/ 0 w 728662"/>
                  <a:gd name="connsiteY0" fmla="*/ 571502 h 571502"/>
                  <a:gd name="connsiteX1" fmla="*/ 259556 w 728662"/>
                  <a:gd name="connsiteY1" fmla="*/ 173834 h 571502"/>
                  <a:gd name="connsiteX2" fmla="*/ 728662 w 728662"/>
                  <a:gd name="connsiteY2" fmla="*/ 0 h 571502"/>
                  <a:gd name="connsiteX0" fmla="*/ 0 w 508879"/>
                  <a:gd name="connsiteY0" fmla="*/ 505567 h 505567"/>
                  <a:gd name="connsiteX1" fmla="*/ 259556 w 508879"/>
                  <a:gd name="connsiteY1" fmla="*/ 107899 h 505567"/>
                  <a:gd name="connsiteX2" fmla="*/ 508879 w 508879"/>
                  <a:gd name="connsiteY2" fmla="*/ 0 h 505567"/>
                </a:gdLst>
                <a:ahLst/>
                <a:cxnLst>
                  <a:cxn ang="0">
                    <a:pos x="connsiteX0" y="connsiteY0"/>
                  </a:cxn>
                  <a:cxn ang="0">
                    <a:pos x="connsiteX1" y="connsiteY1"/>
                  </a:cxn>
                  <a:cxn ang="0">
                    <a:pos x="connsiteX2" y="connsiteY2"/>
                  </a:cxn>
                </a:cxnLst>
                <a:rect l="l" t="t" r="r" b="b"/>
                <a:pathLst>
                  <a:path w="508879" h="505567">
                    <a:moveTo>
                      <a:pt x="0" y="505567"/>
                    </a:moveTo>
                    <a:cubicBezTo>
                      <a:pt x="9525" y="353167"/>
                      <a:pt x="174743" y="192160"/>
                      <a:pt x="259556" y="107899"/>
                    </a:cubicBezTo>
                    <a:cubicBezTo>
                      <a:pt x="344369" y="23638"/>
                      <a:pt x="404898" y="12700"/>
                      <a:pt x="508879"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grpSp>
        <p:sp>
          <p:nvSpPr>
            <p:cNvPr id="70" name="TextBox 99"/>
            <p:cNvSpPr txBox="1"/>
            <p:nvPr/>
          </p:nvSpPr>
          <p:spPr>
            <a:xfrm>
              <a:off x="710926" y="9770769"/>
              <a:ext cx="2185733" cy="461665"/>
            </a:xfrm>
            <a:prstGeom prst="rect">
              <a:avLst/>
            </a:prstGeom>
            <a:noFill/>
            <a:ln>
              <a:noFill/>
            </a:ln>
          </p:spPr>
          <p:txBody>
            <a:bodyPr wrap="square" rtlCol="0">
              <a:spAutoFit/>
            </a:bodyPr>
            <a:lstStyle/>
            <a:p>
              <a:r>
                <a:rPr lang="en-US" altLang="zh-HK" sz="2400" dirty="0">
                  <a:solidFill>
                    <a:srgbClr val="91847F"/>
                  </a:solidFill>
                </a:rPr>
                <a:t>Starting point</a:t>
              </a:r>
              <a:endParaRPr lang="zh-HK" altLang="en-US" sz="2400" dirty="0">
                <a:solidFill>
                  <a:srgbClr val="91847F"/>
                </a:solidFill>
              </a:endParaRPr>
            </a:p>
          </p:txBody>
        </p:sp>
        <p:sp>
          <p:nvSpPr>
            <p:cNvPr id="71" name="TextBox 100"/>
            <p:cNvSpPr txBox="1"/>
            <p:nvPr/>
          </p:nvSpPr>
          <p:spPr>
            <a:xfrm>
              <a:off x="2896659" y="9771712"/>
              <a:ext cx="2185733" cy="461665"/>
            </a:xfrm>
            <a:prstGeom prst="rect">
              <a:avLst/>
            </a:prstGeom>
            <a:noFill/>
            <a:ln>
              <a:noFill/>
            </a:ln>
          </p:spPr>
          <p:txBody>
            <a:bodyPr wrap="square" rtlCol="0">
              <a:spAutoFit/>
            </a:bodyPr>
            <a:lstStyle/>
            <a:p>
              <a:r>
                <a:rPr lang="en-US" altLang="zh-HK" sz="2400" dirty="0">
                  <a:solidFill>
                    <a:srgbClr val="91847F"/>
                  </a:solidFill>
                </a:rPr>
                <a:t>Length</a:t>
              </a:r>
              <a:endParaRPr lang="zh-HK" altLang="en-US" sz="2400" dirty="0">
                <a:solidFill>
                  <a:srgbClr val="91847F"/>
                </a:solidFill>
              </a:endParaRPr>
            </a:p>
          </p:txBody>
        </p:sp>
        <p:sp>
          <p:nvSpPr>
            <p:cNvPr id="72" name="TextBox 101"/>
            <p:cNvSpPr txBox="1"/>
            <p:nvPr/>
          </p:nvSpPr>
          <p:spPr>
            <a:xfrm>
              <a:off x="5216443" y="9739422"/>
              <a:ext cx="2185733" cy="461665"/>
            </a:xfrm>
            <a:prstGeom prst="rect">
              <a:avLst/>
            </a:prstGeom>
            <a:noFill/>
            <a:ln>
              <a:noFill/>
            </a:ln>
          </p:spPr>
          <p:txBody>
            <a:bodyPr wrap="square" rtlCol="0">
              <a:spAutoFit/>
            </a:bodyPr>
            <a:lstStyle/>
            <a:p>
              <a:r>
                <a:rPr lang="en-US" altLang="zh-HK" sz="2400" dirty="0">
                  <a:solidFill>
                    <a:srgbClr val="91847F"/>
                  </a:solidFill>
                </a:rPr>
                <a:t>Starting point</a:t>
              </a:r>
              <a:endParaRPr lang="zh-HK" altLang="en-US" sz="2400" dirty="0">
                <a:solidFill>
                  <a:srgbClr val="91847F"/>
                </a:solidFill>
              </a:endParaRPr>
            </a:p>
          </p:txBody>
        </p:sp>
        <p:sp>
          <p:nvSpPr>
            <p:cNvPr id="74" name="TextBox 102"/>
            <p:cNvSpPr txBox="1"/>
            <p:nvPr/>
          </p:nvSpPr>
          <p:spPr>
            <a:xfrm>
              <a:off x="7402176" y="9740365"/>
              <a:ext cx="2185733" cy="461665"/>
            </a:xfrm>
            <a:prstGeom prst="rect">
              <a:avLst/>
            </a:prstGeom>
            <a:noFill/>
            <a:ln>
              <a:noFill/>
            </a:ln>
          </p:spPr>
          <p:txBody>
            <a:bodyPr wrap="square" rtlCol="0">
              <a:spAutoFit/>
            </a:bodyPr>
            <a:lstStyle/>
            <a:p>
              <a:r>
                <a:rPr lang="en-US" altLang="zh-HK" sz="2400" dirty="0">
                  <a:solidFill>
                    <a:srgbClr val="91847F"/>
                  </a:solidFill>
                </a:rPr>
                <a:t>Length</a:t>
              </a:r>
              <a:endParaRPr lang="zh-HK" altLang="en-US" sz="2400" dirty="0">
                <a:solidFill>
                  <a:srgbClr val="91847F"/>
                </a:solidFill>
              </a:endParaRPr>
            </a:p>
          </p:txBody>
        </p:sp>
      </p:grpSp>
      <p:pic>
        <p:nvPicPr>
          <p:cNvPr id="105" name="Picture 44"/>
          <p:cNvPicPr>
            <a:picLocks noChangeAspect="1"/>
          </p:cNvPicPr>
          <p:nvPr/>
        </p:nvPicPr>
        <p:blipFill rotWithShape="1">
          <a:blip r:embed="rId3">
            <a:clrChange>
              <a:clrFrom>
                <a:srgbClr val="FFFFFF"/>
              </a:clrFrom>
              <a:clrTo>
                <a:srgbClr val="FFFFFF">
                  <a:alpha val="0"/>
                </a:srgbClr>
              </a:clrTo>
            </a:clrChange>
          </a:blip>
          <a:srcRect l="15935" t="20891" r="8424" b="22528"/>
          <a:stretch/>
        </p:blipFill>
        <p:spPr>
          <a:xfrm>
            <a:off x="747586" y="4852535"/>
            <a:ext cx="1775726" cy="1328275"/>
          </a:xfrm>
          <a:prstGeom prst="rect">
            <a:avLst/>
          </a:prstGeom>
        </p:spPr>
      </p:pic>
      <p:pic>
        <p:nvPicPr>
          <p:cNvPr id="110" name="Picture 45"/>
          <p:cNvPicPr>
            <a:picLocks noChangeAspect="1"/>
          </p:cNvPicPr>
          <p:nvPr/>
        </p:nvPicPr>
        <p:blipFill rotWithShape="1">
          <a:blip r:embed="rId4">
            <a:clrChange>
              <a:clrFrom>
                <a:srgbClr val="FFFFFF"/>
              </a:clrFrom>
              <a:clrTo>
                <a:srgbClr val="FFFFFF">
                  <a:alpha val="0"/>
                </a:srgbClr>
              </a:clrTo>
            </a:clrChange>
          </a:blip>
          <a:srcRect l="20213" t="31783" r="18389" b="32914"/>
          <a:stretch/>
        </p:blipFill>
        <p:spPr>
          <a:xfrm>
            <a:off x="596556" y="3528467"/>
            <a:ext cx="1803400" cy="1036938"/>
          </a:xfrm>
          <a:prstGeom prst="rect">
            <a:avLst/>
          </a:prstGeom>
        </p:spPr>
      </p:pic>
      <p:sp>
        <p:nvSpPr>
          <p:cNvPr id="111" name="文字方塊 110"/>
          <p:cNvSpPr txBox="1"/>
          <p:nvPr/>
        </p:nvSpPr>
        <p:spPr>
          <a:xfrm>
            <a:off x="400177" y="4483701"/>
            <a:ext cx="2196755" cy="461665"/>
          </a:xfrm>
          <a:prstGeom prst="rect">
            <a:avLst/>
          </a:prstGeom>
          <a:noFill/>
        </p:spPr>
        <p:txBody>
          <a:bodyPr wrap="none" rtlCol="0">
            <a:spAutoFit/>
          </a:bodyPr>
          <a:lstStyle/>
          <a:p>
            <a:r>
              <a:rPr lang="en-US" altLang="zh-TW" sz="2400" dirty="0"/>
              <a:t>N sample points</a:t>
            </a:r>
            <a:endParaRPr lang="zh-TW" altLang="en-US" sz="2400" dirty="0"/>
          </a:p>
        </p:txBody>
      </p:sp>
      <p:sp>
        <p:nvSpPr>
          <p:cNvPr id="112" name="手繪多邊形 111"/>
          <p:cNvSpPr/>
          <p:nvPr/>
        </p:nvSpPr>
        <p:spPr>
          <a:xfrm>
            <a:off x="691680" y="3629222"/>
            <a:ext cx="1562352" cy="852598"/>
          </a:xfrm>
          <a:custGeom>
            <a:avLst/>
            <a:gdLst>
              <a:gd name="connsiteX0" fmla="*/ 1511300 w 2222500"/>
              <a:gd name="connsiteY0" fmla="*/ 0 h 1212850"/>
              <a:gd name="connsiteX1" fmla="*/ 1276350 w 2222500"/>
              <a:gd name="connsiteY1" fmla="*/ 393700 h 1212850"/>
              <a:gd name="connsiteX2" fmla="*/ 495300 w 2222500"/>
              <a:gd name="connsiteY2" fmla="*/ 863600 h 1212850"/>
              <a:gd name="connsiteX3" fmla="*/ 171450 w 2222500"/>
              <a:gd name="connsiteY3" fmla="*/ 831850 h 1212850"/>
              <a:gd name="connsiteX4" fmla="*/ 0 w 2222500"/>
              <a:gd name="connsiteY4" fmla="*/ 914400 h 1212850"/>
              <a:gd name="connsiteX5" fmla="*/ 0 w 2222500"/>
              <a:gd name="connsiteY5" fmla="*/ 1079500 h 1212850"/>
              <a:gd name="connsiteX6" fmla="*/ 158750 w 2222500"/>
              <a:gd name="connsiteY6" fmla="*/ 1187450 h 1212850"/>
              <a:gd name="connsiteX7" fmla="*/ 2222500 w 2222500"/>
              <a:gd name="connsiteY7" fmla="*/ 1212850 h 1212850"/>
              <a:gd name="connsiteX8" fmla="*/ 2209800 w 2222500"/>
              <a:gd name="connsiteY8" fmla="*/ 361950 h 1212850"/>
              <a:gd name="connsiteX9" fmla="*/ 1587500 w 2222500"/>
              <a:gd name="connsiteY9" fmla="*/ 209550 h 1212850"/>
              <a:gd name="connsiteX10" fmla="*/ 1555750 w 2222500"/>
              <a:gd name="connsiteY10" fmla="*/ 31750 h 1212850"/>
              <a:gd name="connsiteX11" fmla="*/ 1511300 w 2222500"/>
              <a:gd name="connsiteY11" fmla="*/ 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2500" h="1212850">
                <a:moveTo>
                  <a:pt x="1511300" y="0"/>
                </a:moveTo>
                <a:lnTo>
                  <a:pt x="1276350" y="393700"/>
                </a:lnTo>
                <a:lnTo>
                  <a:pt x="495300" y="863600"/>
                </a:lnTo>
                <a:lnTo>
                  <a:pt x="171450" y="831850"/>
                </a:lnTo>
                <a:lnTo>
                  <a:pt x="0" y="914400"/>
                </a:lnTo>
                <a:lnTo>
                  <a:pt x="0" y="1079500"/>
                </a:lnTo>
                <a:lnTo>
                  <a:pt x="158750" y="1187450"/>
                </a:lnTo>
                <a:lnTo>
                  <a:pt x="2222500" y="1212850"/>
                </a:lnTo>
                <a:lnTo>
                  <a:pt x="2209800" y="361950"/>
                </a:lnTo>
                <a:lnTo>
                  <a:pt x="1587500" y="209550"/>
                </a:lnTo>
                <a:lnTo>
                  <a:pt x="1555750" y="31750"/>
                </a:lnTo>
                <a:lnTo>
                  <a:pt x="1511300" y="0"/>
                </a:lnTo>
                <a:close/>
              </a:path>
            </a:pathLst>
          </a:custGeom>
          <a:noFill/>
          <a:ln w="88900" cap="rnd">
            <a:solidFill>
              <a:srgbClr val="8CC63F"/>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108" name="文字方塊 107"/>
          <p:cNvSpPr txBox="1"/>
          <p:nvPr/>
        </p:nvSpPr>
        <p:spPr>
          <a:xfrm>
            <a:off x="414606" y="6065359"/>
            <a:ext cx="2260875" cy="461665"/>
          </a:xfrm>
          <a:prstGeom prst="rect">
            <a:avLst/>
          </a:prstGeom>
          <a:noFill/>
        </p:spPr>
        <p:txBody>
          <a:bodyPr wrap="none" rtlCol="0">
            <a:spAutoFit/>
          </a:bodyPr>
          <a:lstStyle/>
          <a:p>
            <a:r>
              <a:rPr lang="en-US" altLang="zh-TW" sz="2400" dirty="0"/>
              <a:t>M sample points</a:t>
            </a:r>
            <a:endParaRPr lang="zh-TW" altLang="en-US" sz="2400" dirty="0"/>
          </a:p>
        </p:txBody>
      </p:sp>
      <p:sp>
        <p:nvSpPr>
          <p:cNvPr id="109" name="手繪多邊形 108"/>
          <p:cNvSpPr/>
          <p:nvPr/>
        </p:nvSpPr>
        <p:spPr>
          <a:xfrm>
            <a:off x="919821" y="4934264"/>
            <a:ext cx="1282405" cy="1141656"/>
          </a:xfrm>
          <a:custGeom>
            <a:avLst/>
            <a:gdLst>
              <a:gd name="connsiteX0" fmla="*/ 31750 w 1543050"/>
              <a:gd name="connsiteY0" fmla="*/ 95250 h 1320800"/>
              <a:gd name="connsiteX1" fmla="*/ 6350 w 1543050"/>
              <a:gd name="connsiteY1" fmla="*/ 692150 h 1320800"/>
              <a:gd name="connsiteX2" fmla="*/ 266700 w 1543050"/>
              <a:gd name="connsiteY2" fmla="*/ 704850 h 1320800"/>
              <a:gd name="connsiteX3" fmla="*/ 431800 w 1543050"/>
              <a:gd name="connsiteY3" fmla="*/ 831850 h 1320800"/>
              <a:gd name="connsiteX4" fmla="*/ 476250 w 1543050"/>
              <a:gd name="connsiteY4" fmla="*/ 749300 h 1320800"/>
              <a:gd name="connsiteX5" fmla="*/ 723900 w 1543050"/>
              <a:gd name="connsiteY5" fmla="*/ 711200 h 1320800"/>
              <a:gd name="connsiteX6" fmla="*/ 704850 w 1543050"/>
              <a:gd name="connsiteY6" fmla="*/ 1098550 h 1320800"/>
              <a:gd name="connsiteX7" fmla="*/ 730250 w 1543050"/>
              <a:gd name="connsiteY7" fmla="*/ 1187450 h 1320800"/>
              <a:gd name="connsiteX8" fmla="*/ 819150 w 1543050"/>
              <a:gd name="connsiteY8" fmla="*/ 1282700 h 1320800"/>
              <a:gd name="connsiteX9" fmla="*/ 914400 w 1543050"/>
              <a:gd name="connsiteY9" fmla="*/ 1320800 h 1320800"/>
              <a:gd name="connsiteX10" fmla="*/ 1016000 w 1543050"/>
              <a:gd name="connsiteY10" fmla="*/ 1263650 h 1320800"/>
              <a:gd name="connsiteX11" fmla="*/ 1073150 w 1543050"/>
              <a:gd name="connsiteY11" fmla="*/ 1219200 h 1320800"/>
              <a:gd name="connsiteX12" fmla="*/ 1085850 w 1543050"/>
              <a:gd name="connsiteY12" fmla="*/ 1085850 h 1320800"/>
              <a:gd name="connsiteX13" fmla="*/ 965200 w 1543050"/>
              <a:gd name="connsiteY13" fmla="*/ 1079500 h 1320800"/>
              <a:gd name="connsiteX14" fmla="*/ 958850 w 1543050"/>
              <a:gd name="connsiteY14" fmla="*/ 1162050 h 1320800"/>
              <a:gd name="connsiteX15" fmla="*/ 914400 w 1543050"/>
              <a:gd name="connsiteY15" fmla="*/ 1225550 h 1320800"/>
              <a:gd name="connsiteX16" fmla="*/ 857250 w 1543050"/>
              <a:gd name="connsiteY16" fmla="*/ 1225550 h 1320800"/>
              <a:gd name="connsiteX17" fmla="*/ 825500 w 1543050"/>
              <a:gd name="connsiteY17" fmla="*/ 1117600 h 1320800"/>
              <a:gd name="connsiteX18" fmla="*/ 831850 w 1543050"/>
              <a:gd name="connsiteY18" fmla="*/ 730250 h 1320800"/>
              <a:gd name="connsiteX19" fmla="*/ 971550 w 1543050"/>
              <a:gd name="connsiteY19" fmla="*/ 730250 h 1320800"/>
              <a:gd name="connsiteX20" fmla="*/ 1123950 w 1543050"/>
              <a:gd name="connsiteY20" fmla="*/ 800100 h 1320800"/>
              <a:gd name="connsiteX21" fmla="*/ 1327150 w 1543050"/>
              <a:gd name="connsiteY21" fmla="*/ 704850 h 1320800"/>
              <a:gd name="connsiteX22" fmla="*/ 1543050 w 1543050"/>
              <a:gd name="connsiteY22" fmla="*/ 679450 h 1320800"/>
              <a:gd name="connsiteX23" fmla="*/ 1428750 w 1543050"/>
              <a:gd name="connsiteY23" fmla="*/ 425450 h 1320800"/>
              <a:gd name="connsiteX24" fmla="*/ 1219200 w 1543050"/>
              <a:gd name="connsiteY24" fmla="*/ 273050 h 1320800"/>
              <a:gd name="connsiteX25" fmla="*/ 971550 w 1543050"/>
              <a:gd name="connsiteY25" fmla="*/ 171450 h 1320800"/>
              <a:gd name="connsiteX26" fmla="*/ 819150 w 1543050"/>
              <a:gd name="connsiteY26" fmla="*/ 146050 h 1320800"/>
              <a:gd name="connsiteX27" fmla="*/ 793750 w 1543050"/>
              <a:gd name="connsiteY27" fmla="*/ 19050 h 1320800"/>
              <a:gd name="connsiteX28" fmla="*/ 736600 w 1543050"/>
              <a:gd name="connsiteY28" fmla="*/ 0 h 1320800"/>
              <a:gd name="connsiteX29" fmla="*/ 736600 w 1543050"/>
              <a:gd name="connsiteY29" fmla="*/ 146050 h 1320800"/>
              <a:gd name="connsiteX30" fmla="*/ 520700 w 1543050"/>
              <a:gd name="connsiteY30" fmla="*/ 165100 h 1320800"/>
              <a:gd name="connsiteX31" fmla="*/ 330200 w 1543050"/>
              <a:gd name="connsiteY31" fmla="*/ 254000 h 1320800"/>
              <a:gd name="connsiteX32" fmla="*/ 165100 w 1543050"/>
              <a:gd name="connsiteY32" fmla="*/ 381000 h 1320800"/>
              <a:gd name="connsiteX33" fmla="*/ 0 w 1543050"/>
              <a:gd name="connsiteY33" fmla="*/ 660400 h 1320800"/>
              <a:gd name="connsiteX0" fmla="*/ 0 w 1555750"/>
              <a:gd name="connsiteY0" fmla="*/ 660400 h 1320800"/>
              <a:gd name="connsiteX1" fmla="*/ 19050 w 1555750"/>
              <a:gd name="connsiteY1" fmla="*/ 692150 h 1320800"/>
              <a:gd name="connsiteX2" fmla="*/ 279400 w 1555750"/>
              <a:gd name="connsiteY2" fmla="*/ 704850 h 1320800"/>
              <a:gd name="connsiteX3" fmla="*/ 444500 w 1555750"/>
              <a:gd name="connsiteY3" fmla="*/ 831850 h 1320800"/>
              <a:gd name="connsiteX4" fmla="*/ 488950 w 1555750"/>
              <a:gd name="connsiteY4" fmla="*/ 749300 h 1320800"/>
              <a:gd name="connsiteX5" fmla="*/ 736600 w 1555750"/>
              <a:gd name="connsiteY5" fmla="*/ 711200 h 1320800"/>
              <a:gd name="connsiteX6" fmla="*/ 717550 w 1555750"/>
              <a:gd name="connsiteY6" fmla="*/ 1098550 h 1320800"/>
              <a:gd name="connsiteX7" fmla="*/ 742950 w 1555750"/>
              <a:gd name="connsiteY7" fmla="*/ 1187450 h 1320800"/>
              <a:gd name="connsiteX8" fmla="*/ 831850 w 1555750"/>
              <a:gd name="connsiteY8" fmla="*/ 1282700 h 1320800"/>
              <a:gd name="connsiteX9" fmla="*/ 927100 w 1555750"/>
              <a:gd name="connsiteY9" fmla="*/ 1320800 h 1320800"/>
              <a:gd name="connsiteX10" fmla="*/ 1028700 w 1555750"/>
              <a:gd name="connsiteY10" fmla="*/ 1263650 h 1320800"/>
              <a:gd name="connsiteX11" fmla="*/ 1085850 w 1555750"/>
              <a:gd name="connsiteY11" fmla="*/ 1219200 h 1320800"/>
              <a:gd name="connsiteX12" fmla="*/ 1098550 w 1555750"/>
              <a:gd name="connsiteY12" fmla="*/ 1085850 h 1320800"/>
              <a:gd name="connsiteX13" fmla="*/ 977900 w 1555750"/>
              <a:gd name="connsiteY13" fmla="*/ 1079500 h 1320800"/>
              <a:gd name="connsiteX14" fmla="*/ 971550 w 1555750"/>
              <a:gd name="connsiteY14" fmla="*/ 1162050 h 1320800"/>
              <a:gd name="connsiteX15" fmla="*/ 927100 w 1555750"/>
              <a:gd name="connsiteY15" fmla="*/ 1225550 h 1320800"/>
              <a:gd name="connsiteX16" fmla="*/ 869950 w 1555750"/>
              <a:gd name="connsiteY16" fmla="*/ 1225550 h 1320800"/>
              <a:gd name="connsiteX17" fmla="*/ 838200 w 1555750"/>
              <a:gd name="connsiteY17" fmla="*/ 1117600 h 1320800"/>
              <a:gd name="connsiteX18" fmla="*/ 844550 w 1555750"/>
              <a:gd name="connsiteY18" fmla="*/ 730250 h 1320800"/>
              <a:gd name="connsiteX19" fmla="*/ 984250 w 1555750"/>
              <a:gd name="connsiteY19" fmla="*/ 730250 h 1320800"/>
              <a:gd name="connsiteX20" fmla="*/ 1136650 w 1555750"/>
              <a:gd name="connsiteY20" fmla="*/ 800100 h 1320800"/>
              <a:gd name="connsiteX21" fmla="*/ 1339850 w 1555750"/>
              <a:gd name="connsiteY21" fmla="*/ 704850 h 1320800"/>
              <a:gd name="connsiteX22" fmla="*/ 1555750 w 1555750"/>
              <a:gd name="connsiteY22" fmla="*/ 679450 h 1320800"/>
              <a:gd name="connsiteX23" fmla="*/ 1441450 w 1555750"/>
              <a:gd name="connsiteY23" fmla="*/ 425450 h 1320800"/>
              <a:gd name="connsiteX24" fmla="*/ 1231900 w 1555750"/>
              <a:gd name="connsiteY24" fmla="*/ 273050 h 1320800"/>
              <a:gd name="connsiteX25" fmla="*/ 984250 w 1555750"/>
              <a:gd name="connsiteY25" fmla="*/ 171450 h 1320800"/>
              <a:gd name="connsiteX26" fmla="*/ 831850 w 1555750"/>
              <a:gd name="connsiteY26" fmla="*/ 146050 h 1320800"/>
              <a:gd name="connsiteX27" fmla="*/ 806450 w 1555750"/>
              <a:gd name="connsiteY27" fmla="*/ 19050 h 1320800"/>
              <a:gd name="connsiteX28" fmla="*/ 749300 w 1555750"/>
              <a:gd name="connsiteY28" fmla="*/ 0 h 1320800"/>
              <a:gd name="connsiteX29" fmla="*/ 749300 w 1555750"/>
              <a:gd name="connsiteY29" fmla="*/ 146050 h 1320800"/>
              <a:gd name="connsiteX30" fmla="*/ 533400 w 1555750"/>
              <a:gd name="connsiteY30" fmla="*/ 165100 h 1320800"/>
              <a:gd name="connsiteX31" fmla="*/ 342900 w 1555750"/>
              <a:gd name="connsiteY31" fmla="*/ 254000 h 1320800"/>
              <a:gd name="connsiteX32" fmla="*/ 177800 w 1555750"/>
              <a:gd name="connsiteY32" fmla="*/ 381000 h 1320800"/>
              <a:gd name="connsiteX33" fmla="*/ 12700 w 1555750"/>
              <a:gd name="connsiteY33" fmla="*/ 66040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55750" h="1320800">
                <a:moveTo>
                  <a:pt x="0" y="660400"/>
                </a:moveTo>
                <a:lnTo>
                  <a:pt x="19050" y="692150"/>
                </a:lnTo>
                <a:lnTo>
                  <a:pt x="279400" y="704850"/>
                </a:lnTo>
                <a:lnTo>
                  <a:pt x="444500" y="831850"/>
                </a:lnTo>
                <a:lnTo>
                  <a:pt x="488950" y="749300"/>
                </a:lnTo>
                <a:lnTo>
                  <a:pt x="736600" y="711200"/>
                </a:lnTo>
                <a:lnTo>
                  <a:pt x="717550" y="1098550"/>
                </a:lnTo>
                <a:lnTo>
                  <a:pt x="742950" y="1187450"/>
                </a:lnTo>
                <a:lnTo>
                  <a:pt x="831850" y="1282700"/>
                </a:lnTo>
                <a:lnTo>
                  <a:pt x="927100" y="1320800"/>
                </a:lnTo>
                <a:lnTo>
                  <a:pt x="1028700" y="1263650"/>
                </a:lnTo>
                <a:lnTo>
                  <a:pt x="1085850" y="1219200"/>
                </a:lnTo>
                <a:lnTo>
                  <a:pt x="1098550" y="1085850"/>
                </a:lnTo>
                <a:lnTo>
                  <a:pt x="977900" y="1079500"/>
                </a:lnTo>
                <a:lnTo>
                  <a:pt x="971550" y="1162050"/>
                </a:lnTo>
                <a:lnTo>
                  <a:pt x="927100" y="1225550"/>
                </a:lnTo>
                <a:lnTo>
                  <a:pt x="869950" y="1225550"/>
                </a:lnTo>
                <a:lnTo>
                  <a:pt x="838200" y="1117600"/>
                </a:lnTo>
                <a:lnTo>
                  <a:pt x="844550" y="730250"/>
                </a:lnTo>
                <a:lnTo>
                  <a:pt x="984250" y="730250"/>
                </a:lnTo>
                <a:lnTo>
                  <a:pt x="1136650" y="800100"/>
                </a:lnTo>
                <a:lnTo>
                  <a:pt x="1339850" y="704850"/>
                </a:lnTo>
                <a:lnTo>
                  <a:pt x="1555750" y="679450"/>
                </a:lnTo>
                <a:lnTo>
                  <a:pt x="1441450" y="425450"/>
                </a:lnTo>
                <a:lnTo>
                  <a:pt x="1231900" y="273050"/>
                </a:lnTo>
                <a:lnTo>
                  <a:pt x="984250" y="171450"/>
                </a:lnTo>
                <a:lnTo>
                  <a:pt x="831850" y="146050"/>
                </a:lnTo>
                <a:lnTo>
                  <a:pt x="806450" y="19050"/>
                </a:lnTo>
                <a:lnTo>
                  <a:pt x="749300" y="0"/>
                </a:lnTo>
                <a:lnTo>
                  <a:pt x="749300" y="146050"/>
                </a:lnTo>
                <a:lnTo>
                  <a:pt x="533400" y="165100"/>
                </a:lnTo>
                <a:lnTo>
                  <a:pt x="342900" y="254000"/>
                </a:lnTo>
                <a:lnTo>
                  <a:pt x="177800" y="381000"/>
                </a:lnTo>
                <a:lnTo>
                  <a:pt x="12700" y="660400"/>
                </a:lnTo>
              </a:path>
            </a:pathLst>
          </a:custGeom>
          <a:ln w="88900" cap="rnd">
            <a:solidFill>
              <a:srgbClr val="8CC63F"/>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13" name="文字方塊 112"/>
          <p:cNvSpPr txBox="1"/>
          <p:nvPr/>
        </p:nvSpPr>
        <p:spPr>
          <a:xfrm>
            <a:off x="5065875" y="4461272"/>
            <a:ext cx="1807226" cy="461665"/>
          </a:xfrm>
          <a:prstGeom prst="rect">
            <a:avLst/>
          </a:prstGeom>
          <a:noFill/>
        </p:spPr>
        <p:txBody>
          <a:bodyPr wrap="none" rtlCol="0">
            <a:spAutoFit/>
          </a:bodyPr>
          <a:lstStyle/>
          <a:p>
            <a:r>
              <a:rPr lang="en-US" altLang="zh-TW" sz="2400" dirty="0"/>
              <a:t>N</a:t>
            </a:r>
            <a:r>
              <a:rPr lang="en-US" altLang="zh-TW" sz="2400" baseline="30000" dirty="0"/>
              <a:t>2</a:t>
            </a:r>
            <a:r>
              <a:rPr lang="en-US" altLang="zh-TW" sz="2400" dirty="0"/>
              <a:t> segments</a:t>
            </a:r>
            <a:endParaRPr lang="zh-TW" altLang="en-US" sz="2400" dirty="0"/>
          </a:p>
        </p:txBody>
      </p:sp>
      <p:sp>
        <p:nvSpPr>
          <p:cNvPr id="114" name="文字方塊 113"/>
          <p:cNvSpPr txBox="1"/>
          <p:nvPr/>
        </p:nvSpPr>
        <p:spPr>
          <a:xfrm>
            <a:off x="5057137" y="6076575"/>
            <a:ext cx="1820050" cy="461665"/>
          </a:xfrm>
          <a:prstGeom prst="rect">
            <a:avLst/>
          </a:prstGeom>
          <a:noFill/>
        </p:spPr>
        <p:txBody>
          <a:bodyPr wrap="none" rtlCol="0">
            <a:spAutoFit/>
          </a:bodyPr>
          <a:lstStyle/>
          <a:p>
            <a:r>
              <a:rPr lang="en-US" altLang="zh-TW" sz="2400" dirty="0"/>
              <a:t>M</a:t>
            </a:r>
            <a:r>
              <a:rPr lang="en-US" altLang="zh-TW" sz="2400" baseline="30000" dirty="0"/>
              <a:t>2</a:t>
            </a:r>
            <a:r>
              <a:rPr lang="en-US" altLang="zh-TW" sz="2400" dirty="0"/>
              <a:t> segments</a:t>
            </a:r>
            <a:endParaRPr lang="zh-TW" altLang="en-US" sz="2400" dirty="0"/>
          </a:p>
        </p:txBody>
      </p:sp>
      <p:grpSp>
        <p:nvGrpSpPr>
          <p:cNvPr id="115" name="群組 114"/>
          <p:cNvGrpSpPr/>
          <p:nvPr/>
        </p:nvGrpSpPr>
        <p:grpSpPr>
          <a:xfrm>
            <a:off x="2541582" y="3433086"/>
            <a:ext cx="6941460" cy="2585590"/>
            <a:chOff x="2233362" y="1861164"/>
            <a:chExt cx="6941460" cy="2585590"/>
          </a:xfrm>
        </p:grpSpPr>
        <p:sp>
          <p:nvSpPr>
            <p:cNvPr id="116" name="Freeform: Shape 86"/>
            <p:cNvSpPr/>
            <p:nvPr/>
          </p:nvSpPr>
          <p:spPr>
            <a:xfrm>
              <a:off x="2352831" y="3522197"/>
              <a:ext cx="677057" cy="924557"/>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720409 w 720507"/>
                <a:gd name="connsiteY0" fmla="*/ 1342209 h 1342209"/>
                <a:gd name="connsiteX1" fmla="*/ 2948 w 720507"/>
                <a:gd name="connsiteY1" fmla="*/ 285751 h 1342209"/>
                <a:gd name="connsiteX2" fmla="*/ 472054 w 720507"/>
                <a:gd name="connsiteY2" fmla="*/ 111917 h 1342209"/>
                <a:gd name="connsiteX3" fmla="*/ 512536 w 720507"/>
                <a:gd name="connsiteY3" fmla="*/ 0 h 1342209"/>
                <a:gd name="connsiteX0" fmla="*/ 303307 w 303619"/>
                <a:gd name="connsiteY0" fmla="*/ 1342209 h 1342209"/>
                <a:gd name="connsiteX1" fmla="*/ 60397 w 303619"/>
                <a:gd name="connsiteY1" fmla="*/ 698891 h 1342209"/>
                <a:gd name="connsiteX2" fmla="*/ 54952 w 303619"/>
                <a:gd name="connsiteY2" fmla="*/ 111917 h 1342209"/>
                <a:gd name="connsiteX3" fmla="*/ 95434 w 303619"/>
                <a:gd name="connsiteY3" fmla="*/ 0 h 1342209"/>
                <a:gd name="connsiteX0" fmla="*/ 294082 w 294353"/>
                <a:gd name="connsiteY0" fmla="*/ 1342209 h 1342209"/>
                <a:gd name="connsiteX1" fmla="*/ 51172 w 294353"/>
                <a:gd name="connsiteY1" fmla="*/ 698891 h 1342209"/>
                <a:gd name="connsiteX2" fmla="*/ 45727 w 294353"/>
                <a:gd name="connsiteY2" fmla="*/ 111917 h 1342209"/>
                <a:gd name="connsiteX3" fmla="*/ 86209 w 294353"/>
                <a:gd name="connsiteY3" fmla="*/ 0 h 1342209"/>
                <a:gd name="connsiteX0" fmla="*/ 294082 w 294082"/>
                <a:gd name="connsiteY0" fmla="*/ 1342209 h 1342209"/>
                <a:gd name="connsiteX1" fmla="*/ 51172 w 294082"/>
                <a:gd name="connsiteY1" fmla="*/ 698891 h 1342209"/>
                <a:gd name="connsiteX2" fmla="*/ 45727 w 294082"/>
                <a:gd name="connsiteY2" fmla="*/ 111917 h 1342209"/>
                <a:gd name="connsiteX3" fmla="*/ 86209 w 294082"/>
                <a:gd name="connsiteY3" fmla="*/ 0 h 1342209"/>
                <a:gd name="connsiteX0" fmla="*/ 294082 w 294082"/>
                <a:gd name="connsiteY0" fmla="*/ 1342209 h 1342209"/>
                <a:gd name="connsiteX1" fmla="*/ 51172 w 294082"/>
                <a:gd name="connsiteY1" fmla="*/ 698891 h 1342209"/>
                <a:gd name="connsiteX2" fmla="*/ 45727 w 294082"/>
                <a:gd name="connsiteY2" fmla="*/ 111917 h 1342209"/>
                <a:gd name="connsiteX3" fmla="*/ 86209 w 294082"/>
                <a:gd name="connsiteY3" fmla="*/ 0 h 1342209"/>
                <a:gd name="connsiteX0" fmla="*/ 294082 w 294082"/>
                <a:gd name="connsiteY0" fmla="*/ 1342209 h 1342209"/>
                <a:gd name="connsiteX1" fmla="*/ 51172 w 294082"/>
                <a:gd name="connsiteY1" fmla="*/ 698891 h 1342209"/>
                <a:gd name="connsiteX2" fmla="*/ 45727 w 294082"/>
                <a:gd name="connsiteY2" fmla="*/ 111917 h 1342209"/>
                <a:gd name="connsiteX3" fmla="*/ 86209 w 294082"/>
                <a:gd name="connsiteY3" fmla="*/ 0 h 1342209"/>
                <a:gd name="connsiteX0" fmla="*/ 292754 w 292754"/>
                <a:gd name="connsiteY0" fmla="*/ 1342209 h 1342209"/>
                <a:gd name="connsiteX1" fmla="*/ 49844 w 292754"/>
                <a:gd name="connsiteY1" fmla="*/ 698891 h 1342209"/>
                <a:gd name="connsiteX2" fmla="*/ 20 w 292754"/>
                <a:gd name="connsiteY2" fmla="*/ 337182 h 1342209"/>
                <a:gd name="connsiteX3" fmla="*/ 44399 w 292754"/>
                <a:gd name="connsiteY3" fmla="*/ 111917 h 1342209"/>
                <a:gd name="connsiteX4" fmla="*/ 84881 w 292754"/>
                <a:gd name="connsiteY4" fmla="*/ 0 h 1342209"/>
                <a:gd name="connsiteX0" fmla="*/ 990602 w 990602"/>
                <a:gd name="connsiteY0" fmla="*/ 1342209 h 1342209"/>
                <a:gd name="connsiteX1" fmla="*/ 747692 w 990602"/>
                <a:gd name="connsiteY1" fmla="*/ 698891 h 1342209"/>
                <a:gd name="connsiteX2" fmla="*/ 0 w 990602"/>
                <a:gd name="connsiteY2" fmla="*/ 644245 h 1342209"/>
                <a:gd name="connsiteX3" fmla="*/ 742247 w 990602"/>
                <a:gd name="connsiteY3" fmla="*/ 111917 h 1342209"/>
                <a:gd name="connsiteX4" fmla="*/ 782729 w 990602"/>
                <a:gd name="connsiteY4" fmla="*/ 0 h 1342209"/>
                <a:gd name="connsiteX0" fmla="*/ 1016304 w 1016304"/>
                <a:gd name="connsiteY0" fmla="*/ 1342209 h 1342209"/>
                <a:gd name="connsiteX1" fmla="*/ 773394 w 1016304"/>
                <a:gd name="connsiteY1" fmla="*/ 698891 h 1342209"/>
                <a:gd name="connsiteX2" fmla="*/ 226689 w 1016304"/>
                <a:gd name="connsiteY2" fmla="*/ 666577 h 1342209"/>
                <a:gd name="connsiteX3" fmla="*/ 25702 w 1016304"/>
                <a:gd name="connsiteY3" fmla="*/ 644245 h 1342209"/>
                <a:gd name="connsiteX4" fmla="*/ 767949 w 1016304"/>
                <a:gd name="connsiteY4" fmla="*/ 111917 h 1342209"/>
                <a:gd name="connsiteX5" fmla="*/ 808431 w 1016304"/>
                <a:gd name="connsiteY5" fmla="*/ 0 h 1342209"/>
                <a:gd name="connsiteX0" fmla="*/ 1003246 w 1003246"/>
                <a:gd name="connsiteY0" fmla="*/ 1342209 h 1342209"/>
                <a:gd name="connsiteX1" fmla="*/ 760336 w 1003246"/>
                <a:gd name="connsiteY1" fmla="*/ 698891 h 1342209"/>
                <a:gd name="connsiteX2" fmla="*/ 464863 w 1003246"/>
                <a:gd name="connsiteY2" fmla="*/ 789402 h 1342209"/>
                <a:gd name="connsiteX3" fmla="*/ 12644 w 1003246"/>
                <a:gd name="connsiteY3" fmla="*/ 644245 h 1342209"/>
                <a:gd name="connsiteX4" fmla="*/ 754891 w 1003246"/>
                <a:gd name="connsiteY4" fmla="*/ 111917 h 1342209"/>
                <a:gd name="connsiteX5" fmla="*/ 795373 w 1003246"/>
                <a:gd name="connsiteY5" fmla="*/ 0 h 1342209"/>
                <a:gd name="connsiteX0" fmla="*/ 1003246 w 1003246"/>
                <a:gd name="connsiteY0" fmla="*/ 1342209 h 1342209"/>
                <a:gd name="connsiteX1" fmla="*/ 760336 w 1003246"/>
                <a:gd name="connsiteY1" fmla="*/ 698891 h 1342209"/>
                <a:gd name="connsiteX2" fmla="*/ 464863 w 1003246"/>
                <a:gd name="connsiteY2" fmla="*/ 789402 h 1342209"/>
                <a:gd name="connsiteX3" fmla="*/ 12644 w 1003246"/>
                <a:gd name="connsiteY3" fmla="*/ 644245 h 1342209"/>
                <a:gd name="connsiteX4" fmla="*/ 754891 w 1003246"/>
                <a:gd name="connsiteY4" fmla="*/ 111917 h 1342209"/>
                <a:gd name="connsiteX5" fmla="*/ 795373 w 1003246"/>
                <a:gd name="connsiteY5" fmla="*/ 0 h 1342209"/>
                <a:gd name="connsiteX0" fmla="*/ 1003246 w 1003246"/>
                <a:gd name="connsiteY0" fmla="*/ 1342209 h 1342209"/>
                <a:gd name="connsiteX1" fmla="*/ 760336 w 1003246"/>
                <a:gd name="connsiteY1" fmla="*/ 698891 h 1342209"/>
                <a:gd name="connsiteX2" fmla="*/ 464863 w 1003246"/>
                <a:gd name="connsiteY2" fmla="*/ 789402 h 1342209"/>
                <a:gd name="connsiteX3" fmla="*/ 12644 w 1003246"/>
                <a:gd name="connsiteY3" fmla="*/ 644245 h 1342209"/>
                <a:gd name="connsiteX4" fmla="*/ 754891 w 1003246"/>
                <a:gd name="connsiteY4" fmla="*/ 111917 h 1342209"/>
                <a:gd name="connsiteX5" fmla="*/ 795373 w 1003246"/>
                <a:gd name="connsiteY5" fmla="*/ 0 h 1342209"/>
                <a:gd name="connsiteX0" fmla="*/ 1002840 w 1002840"/>
                <a:gd name="connsiteY0" fmla="*/ 1342209 h 1342209"/>
                <a:gd name="connsiteX1" fmla="*/ 759930 w 1002840"/>
                <a:gd name="connsiteY1" fmla="*/ 698891 h 1342209"/>
                <a:gd name="connsiteX2" fmla="*/ 464457 w 1002840"/>
                <a:gd name="connsiteY2" fmla="*/ 789402 h 1342209"/>
                <a:gd name="connsiteX3" fmla="*/ 12238 w 1002840"/>
                <a:gd name="connsiteY3" fmla="*/ 644245 h 1342209"/>
                <a:gd name="connsiteX4" fmla="*/ 754485 w 1002840"/>
                <a:gd name="connsiteY4" fmla="*/ 111917 h 1342209"/>
                <a:gd name="connsiteX5" fmla="*/ 794967 w 1002840"/>
                <a:gd name="connsiteY5" fmla="*/ 0 h 1342209"/>
                <a:gd name="connsiteX0" fmla="*/ 990602 w 990602"/>
                <a:gd name="connsiteY0" fmla="*/ 1342209 h 1342209"/>
                <a:gd name="connsiteX1" fmla="*/ 747692 w 990602"/>
                <a:gd name="connsiteY1" fmla="*/ 698891 h 1342209"/>
                <a:gd name="connsiteX2" fmla="*/ 452219 w 990602"/>
                <a:gd name="connsiteY2" fmla="*/ 789402 h 1342209"/>
                <a:gd name="connsiteX3" fmla="*/ 0 w 990602"/>
                <a:gd name="connsiteY3" fmla="*/ 644245 h 1342209"/>
                <a:gd name="connsiteX4" fmla="*/ 742247 w 990602"/>
                <a:gd name="connsiteY4" fmla="*/ 111917 h 1342209"/>
                <a:gd name="connsiteX5" fmla="*/ 782729 w 990602"/>
                <a:gd name="connsiteY5" fmla="*/ 0 h 1342209"/>
                <a:gd name="connsiteX0" fmla="*/ 990602 w 990602"/>
                <a:gd name="connsiteY0" fmla="*/ 1342209 h 1342209"/>
                <a:gd name="connsiteX1" fmla="*/ 747692 w 990602"/>
                <a:gd name="connsiteY1" fmla="*/ 698891 h 1342209"/>
                <a:gd name="connsiteX2" fmla="*/ 452219 w 990602"/>
                <a:gd name="connsiteY2" fmla="*/ 789402 h 1342209"/>
                <a:gd name="connsiteX3" fmla="*/ 0 w 990602"/>
                <a:gd name="connsiteY3" fmla="*/ 644245 h 1342209"/>
                <a:gd name="connsiteX4" fmla="*/ 742247 w 990602"/>
                <a:gd name="connsiteY4" fmla="*/ 111917 h 1342209"/>
                <a:gd name="connsiteX5" fmla="*/ 782729 w 990602"/>
                <a:gd name="connsiteY5" fmla="*/ 0 h 1342209"/>
                <a:gd name="connsiteX0" fmla="*/ 990602 w 990602"/>
                <a:gd name="connsiteY0" fmla="*/ 1342209 h 1342209"/>
                <a:gd name="connsiteX1" fmla="*/ 747692 w 990602"/>
                <a:gd name="connsiteY1" fmla="*/ 698891 h 1342209"/>
                <a:gd name="connsiteX2" fmla="*/ 452219 w 990602"/>
                <a:gd name="connsiteY2" fmla="*/ 789402 h 1342209"/>
                <a:gd name="connsiteX3" fmla="*/ 0 w 990602"/>
                <a:gd name="connsiteY3" fmla="*/ 644245 h 1342209"/>
                <a:gd name="connsiteX4" fmla="*/ 742247 w 990602"/>
                <a:gd name="connsiteY4" fmla="*/ 111917 h 1342209"/>
                <a:gd name="connsiteX5" fmla="*/ 782729 w 990602"/>
                <a:gd name="connsiteY5" fmla="*/ 0 h 1342209"/>
                <a:gd name="connsiteX0" fmla="*/ 962687 w 962687"/>
                <a:gd name="connsiteY0" fmla="*/ 1314294 h 1314294"/>
                <a:gd name="connsiteX1" fmla="*/ 747692 w 962687"/>
                <a:gd name="connsiteY1" fmla="*/ 698891 h 1314294"/>
                <a:gd name="connsiteX2" fmla="*/ 452219 w 962687"/>
                <a:gd name="connsiteY2" fmla="*/ 789402 h 1314294"/>
                <a:gd name="connsiteX3" fmla="*/ 0 w 962687"/>
                <a:gd name="connsiteY3" fmla="*/ 644245 h 1314294"/>
                <a:gd name="connsiteX4" fmla="*/ 742247 w 962687"/>
                <a:gd name="connsiteY4" fmla="*/ 111917 h 1314294"/>
                <a:gd name="connsiteX5" fmla="*/ 782729 w 962687"/>
                <a:gd name="connsiteY5" fmla="*/ 0 h 1314294"/>
                <a:gd name="connsiteX0" fmla="*/ 962687 w 962687"/>
                <a:gd name="connsiteY0" fmla="*/ 1314294 h 1314605"/>
                <a:gd name="connsiteX1" fmla="*/ 747692 w 962687"/>
                <a:gd name="connsiteY1" fmla="*/ 698891 h 1314605"/>
                <a:gd name="connsiteX2" fmla="*/ 452219 w 962687"/>
                <a:gd name="connsiteY2" fmla="*/ 789402 h 1314605"/>
                <a:gd name="connsiteX3" fmla="*/ 0 w 962687"/>
                <a:gd name="connsiteY3" fmla="*/ 644245 h 1314605"/>
                <a:gd name="connsiteX4" fmla="*/ 742247 w 962687"/>
                <a:gd name="connsiteY4" fmla="*/ 111917 h 1314605"/>
                <a:gd name="connsiteX5" fmla="*/ 782729 w 962687"/>
                <a:gd name="connsiteY5" fmla="*/ 0 h 131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687" h="1314605">
                  <a:moveTo>
                    <a:pt x="962687" y="1314294"/>
                  </a:moveTo>
                  <a:cubicBezTo>
                    <a:pt x="715396" y="1323800"/>
                    <a:pt x="729573" y="1115461"/>
                    <a:pt x="747692" y="698891"/>
                  </a:cubicBezTo>
                  <a:cubicBezTo>
                    <a:pt x="638422" y="709111"/>
                    <a:pt x="588000" y="737097"/>
                    <a:pt x="452219" y="789402"/>
                  </a:cubicBezTo>
                  <a:cubicBezTo>
                    <a:pt x="344353" y="713298"/>
                    <a:pt x="177771" y="680858"/>
                    <a:pt x="0" y="644245"/>
                  </a:cubicBezTo>
                  <a:cubicBezTo>
                    <a:pt x="252115" y="54918"/>
                    <a:pt x="521535" y="151365"/>
                    <a:pt x="742247" y="111917"/>
                  </a:cubicBezTo>
                  <a:cubicBezTo>
                    <a:pt x="767646" y="43654"/>
                    <a:pt x="763680" y="39687"/>
                    <a:pt x="782729"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17" name="Freeform: Shape 87"/>
            <p:cNvSpPr/>
            <p:nvPr/>
          </p:nvSpPr>
          <p:spPr>
            <a:xfrm rot="11383539">
              <a:off x="4722130" y="2099144"/>
              <a:ext cx="1107514" cy="656641"/>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24270 w 793414"/>
                <a:gd name="connsiteY0" fmla="*/ 683419 h 730501"/>
                <a:gd name="connsiteX1" fmla="*/ 17911 w 793414"/>
                <a:gd name="connsiteY1" fmla="*/ 705190 h 730501"/>
                <a:gd name="connsiteX2" fmla="*/ 283826 w 793414"/>
                <a:gd name="connsiteY2" fmla="*/ 285751 h 730501"/>
                <a:gd name="connsiteX3" fmla="*/ 752932 w 793414"/>
                <a:gd name="connsiteY3" fmla="*/ 111917 h 730501"/>
                <a:gd name="connsiteX4" fmla="*/ 793414 w 793414"/>
                <a:gd name="connsiteY4" fmla="*/ 0 h 730501"/>
                <a:gd name="connsiteX0" fmla="*/ 83512 w 852656"/>
                <a:gd name="connsiteY0" fmla="*/ 683419 h 683466"/>
                <a:gd name="connsiteX1" fmla="*/ 9655 w 852656"/>
                <a:gd name="connsiteY1" fmla="*/ 416489 h 683466"/>
                <a:gd name="connsiteX2" fmla="*/ 343068 w 852656"/>
                <a:gd name="connsiteY2" fmla="*/ 285751 h 683466"/>
                <a:gd name="connsiteX3" fmla="*/ 812174 w 852656"/>
                <a:gd name="connsiteY3" fmla="*/ 111917 h 683466"/>
                <a:gd name="connsiteX4" fmla="*/ 852656 w 852656"/>
                <a:gd name="connsiteY4" fmla="*/ 0 h 683466"/>
                <a:gd name="connsiteX0" fmla="*/ 2 w 1253363"/>
                <a:gd name="connsiteY0" fmla="*/ 556223 h 556346"/>
                <a:gd name="connsiteX1" fmla="*/ 410362 w 1253363"/>
                <a:gd name="connsiteY1" fmla="*/ 416489 h 556346"/>
                <a:gd name="connsiteX2" fmla="*/ 743775 w 1253363"/>
                <a:gd name="connsiteY2" fmla="*/ 285751 h 556346"/>
                <a:gd name="connsiteX3" fmla="*/ 1212881 w 1253363"/>
                <a:gd name="connsiteY3" fmla="*/ 111917 h 556346"/>
                <a:gd name="connsiteX4" fmla="*/ 1253363 w 1253363"/>
                <a:gd name="connsiteY4" fmla="*/ 0 h 556346"/>
                <a:gd name="connsiteX0" fmla="*/ 2 w 1253363"/>
                <a:gd name="connsiteY0" fmla="*/ 556223 h 709813"/>
                <a:gd name="connsiteX1" fmla="*/ 458357 w 1253363"/>
                <a:gd name="connsiteY1" fmla="*/ 696521 h 709813"/>
                <a:gd name="connsiteX2" fmla="*/ 743775 w 1253363"/>
                <a:gd name="connsiteY2" fmla="*/ 285751 h 709813"/>
                <a:gd name="connsiteX3" fmla="*/ 1212881 w 1253363"/>
                <a:gd name="connsiteY3" fmla="*/ 111917 h 709813"/>
                <a:gd name="connsiteX4" fmla="*/ 1253363 w 1253363"/>
                <a:gd name="connsiteY4" fmla="*/ 0 h 709813"/>
                <a:gd name="connsiteX0" fmla="*/ 2 w 1253363"/>
                <a:gd name="connsiteY0" fmla="*/ 556223 h 698717"/>
                <a:gd name="connsiteX1" fmla="*/ 458357 w 1253363"/>
                <a:gd name="connsiteY1" fmla="*/ 696521 h 698717"/>
                <a:gd name="connsiteX2" fmla="*/ 743775 w 1253363"/>
                <a:gd name="connsiteY2" fmla="*/ 285751 h 698717"/>
                <a:gd name="connsiteX3" fmla="*/ 1212881 w 1253363"/>
                <a:gd name="connsiteY3" fmla="*/ 111917 h 698717"/>
                <a:gd name="connsiteX4" fmla="*/ 1253363 w 1253363"/>
                <a:gd name="connsiteY4" fmla="*/ 0 h 698717"/>
                <a:gd name="connsiteX0" fmla="*/ 1 w 1321688"/>
                <a:gd name="connsiteY0" fmla="*/ 87501 h 697117"/>
                <a:gd name="connsiteX1" fmla="*/ 526682 w 1321688"/>
                <a:gd name="connsiteY1" fmla="*/ 696521 h 697117"/>
                <a:gd name="connsiteX2" fmla="*/ 812100 w 1321688"/>
                <a:gd name="connsiteY2" fmla="*/ 285751 h 697117"/>
                <a:gd name="connsiteX3" fmla="*/ 1281206 w 1321688"/>
                <a:gd name="connsiteY3" fmla="*/ 111917 h 697117"/>
                <a:gd name="connsiteX4" fmla="*/ 1321688 w 1321688"/>
                <a:gd name="connsiteY4" fmla="*/ 0 h 697117"/>
                <a:gd name="connsiteX0" fmla="*/ 0 w 1321687"/>
                <a:gd name="connsiteY0" fmla="*/ 87501 h 696521"/>
                <a:gd name="connsiteX1" fmla="*/ 118818 w 1321687"/>
                <a:gd name="connsiteY1" fmla="*/ 243956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1971 w 1321687"/>
                <a:gd name="connsiteY1" fmla="*/ 542821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77137 w 1321687"/>
                <a:gd name="connsiteY1" fmla="*/ 49131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77137 w 1321687"/>
                <a:gd name="connsiteY1" fmla="*/ 49131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7971 w 1321687"/>
                <a:gd name="connsiteY1" fmla="*/ 57782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7971 w 1321687"/>
                <a:gd name="connsiteY1" fmla="*/ 57782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321687"/>
                <a:gd name="connsiteY0" fmla="*/ 87501 h 696521"/>
                <a:gd name="connsiteX1" fmla="*/ 97971 w 1321687"/>
                <a:gd name="connsiteY1" fmla="*/ 577825 h 696521"/>
                <a:gd name="connsiteX2" fmla="*/ 526681 w 1321687"/>
                <a:gd name="connsiteY2" fmla="*/ 696521 h 696521"/>
                <a:gd name="connsiteX3" fmla="*/ 812099 w 1321687"/>
                <a:gd name="connsiteY3" fmla="*/ 285751 h 696521"/>
                <a:gd name="connsiteX4" fmla="*/ 1281205 w 1321687"/>
                <a:gd name="connsiteY4" fmla="*/ 111917 h 696521"/>
                <a:gd name="connsiteX5" fmla="*/ 1321687 w 1321687"/>
                <a:gd name="connsiteY5" fmla="*/ 0 h 696521"/>
                <a:gd name="connsiteX0" fmla="*/ 0 w 1281793"/>
                <a:gd name="connsiteY0" fmla="*/ 106197 h 715217"/>
                <a:gd name="connsiteX1" fmla="*/ 97971 w 1281793"/>
                <a:gd name="connsiteY1" fmla="*/ 596521 h 715217"/>
                <a:gd name="connsiteX2" fmla="*/ 526681 w 1281793"/>
                <a:gd name="connsiteY2" fmla="*/ 715217 h 715217"/>
                <a:gd name="connsiteX3" fmla="*/ 812099 w 1281793"/>
                <a:gd name="connsiteY3" fmla="*/ 304447 h 715217"/>
                <a:gd name="connsiteX4" fmla="*/ 1281205 w 1281793"/>
                <a:gd name="connsiteY4" fmla="*/ 130613 h 715217"/>
                <a:gd name="connsiteX5" fmla="*/ 519763 w 1281793"/>
                <a:gd name="connsiteY5" fmla="*/ 0 h 715217"/>
                <a:gd name="connsiteX0" fmla="*/ 0 w 1318521"/>
                <a:gd name="connsiteY0" fmla="*/ 172539 h 781559"/>
                <a:gd name="connsiteX1" fmla="*/ 97971 w 1318521"/>
                <a:gd name="connsiteY1" fmla="*/ 662863 h 781559"/>
                <a:gd name="connsiteX2" fmla="*/ 526681 w 1318521"/>
                <a:gd name="connsiteY2" fmla="*/ 781559 h 781559"/>
                <a:gd name="connsiteX3" fmla="*/ 812099 w 1318521"/>
                <a:gd name="connsiteY3" fmla="*/ 370789 h 781559"/>
                <a:gd name="connsiteX4" fmla="*/ 1281205 w 1318521"/>
                <a:gd name="connsiteY4" fmla="*/ 196955 h 781559"/>
                <a:gd name="connsiteX5" fmla="*/ 519763 w 1318521"/>
                <a:gd name="connsiteY5" fmla="*/ 66342 h 781559"/>
                <a:gd name="connsiteX0" fmla="*/ 0 w 1318521"/>
                <a:gd name="connsiteY0" fmla="*/ 172539 h 781559"/>
                <a:gd name="connsiteX1" fmla="*/ 97971 w 1318521"/>
                <a:gd name="connsiteY1" fmla="*/ 662863 h 781559"/>
                <a:gd name="connsiteX2" fmla="*/ 526681 w 1318521"/>
                <a:gd name="connsiteY2" fmla="*/ 781559 h 781559"/>
                <a:gd name="connsiteX3" fmla="*/ 812099 w 1318521"/>
                <a:gd name="connsiteY3" fmla="*/ 370789 h 781559"/>
                <a:gd name="connsiteX4" fmla="*/ 1281205 w 1318521"/>
                <a:gd name="connsiteY4" fmla="*/ 196955 h 781559"/>
                <a:gd name="connsiteX5" fmla="*/ 519763 w 1318521"/>
                <a:gd name="connsiteY5" fmla="*/ 66342 h 781559"/>
                <a:gd name="connsiteX0" fmla="*/ 0 w 1330350"/>
                <a:gd name="connsiteY0" fmla="*/ 192602 h 801622"/>
                <a:gd name="connsiteX1" fmla="*/ 97971 w 1330350"/>
                <a:gd name="connsiteY1" fmla="*/ 682926 h 801622"/>
                <a:gd name="connsiteX2" fmla="*/ 526681 w 1330350"/>
                <a:gd name="connsiteY2" fmla="*/ 801622 h 801622"/>
                <a:gd name="connsiteX3" fmla="*/ 812099 w 1330350"/>
                <a:gd name="connsiteY3" fmla="*/ 390852 h 801622"/>
                <a:gd name="connsiteX4" fmla="*/ 1281205 w 1330350"/>
                <a:gd name="connsiteY4" fmla="*/ 217018 h 801622"/>
                <a:gd name="connsiteX5" fmla="*/ 519763 w 1330350"/>
                <a:gd name="connsiteY5" fmla="*/ 86405 h 801622"/>
                <a:gd name="connsiteX0" fmla="*/ 0 w 1329090"/>
                <a:gd name="connsiteY0" fmla="*/ 178988 h 788008"/>
                <a:gd name="connsiteX1" fmla="*/ 97971 w 1329090"/>
                <a:gd name="connsiteY1" fmla="*/ 669312 h 788008"/>
                <a:gd name="connsiteX2" fmla="*/ 526681 w 1329090"/>
                <a:gd name="connsiteY2" fmla="*/ 788008 h 788008"/>
                <a:gd name="connsiteX3" fmla="*/ 812099 w 1329090"/>
                <a:gd name="connsiteY3" fmla="*/ 377238 h 788008"/>
                <a:gd name="connsiteX4" fmla="*/ 1281205 w 1329090"/>
                <a:gd name="connsiteY4" fmla="*/ 203404 h 788008"/>
                <a:gd name="connsiteX5" fmla="*/ 495593 w 1329090"/>
                <a:gd name="connsiteY5" fmla="*/ 106961 h 78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090" h="788008">
                  <a:moveTo>
                    <a:pt x="0" y="178988"/>
                  </a:moveTo>
                  <a:cubicBezTo>
                    <a:pt x="19803" y="205064"/>
                    <a:pt x="65367" y="504303"/>
                    <a:pt x="97971" y="669312"/>
                  </a:cubicBezTo>
                  <a:cubicBezTo>
                    <a:pt x="249430" y="651805"/>
                    <a:pt x="435807" y="644695"/>
                    <a:pt x="526681" y="788008"/>
                  </a:cubicBezTo>
                  <a:cubicBezTo>
                    <a:pt x="569940" y="721730"/>
                    <a:pt x="686345" y="474672"/>
                    <a:pt x="812099" y="377238"/>
                  </a:cubicBezTo>
                  <a:cubicBezTo>
                    <a:pt x="937853" y="279804"/>
                    <a:pt x="1177224" y="216104"/>
                    <a:pt x="1281205" y="203404"/>
                  </a:cubicBezTo>
                  <a:cubicBezTo>
                    <a:pt x="1524138" y="-172385"/>
                    <a:pt x="777914" y="82985"/>
                    <a:pt x="495593" y="106961"/>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18" name="Freeform: Shape 88"/>
            <p:cNvSpPr/>
            <p:nvPr/>
          </p:nvSpPr>
          <p:spPr>
            <a:xfrm>
              <a:off x="4469258" y="3781211"/>
              <a:ext cx="1123562" cy="642610"/>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728662"/>
                <a:gd name="connsiteY0" fmla="*/ 571502 h 571502"/>
                <a:gd name="connsiteX1" fmla="*/ 259556 w 728662"/>
                <a:gd name="connsiteY1" fmla="*/ 173834 h 571502"/>
                <a:gd name="connsiteX2" fmla="*/ 728662 w 728662"/>
                <a:gd name="connsiteY2" fmla="*/ 0 h 571502"/>
                <a:gd name="connsiteX0" fmla="*/ 0 w 494178"/>
                <a:gd name="connsiteY0" fmla="*/ 497807 h 497807"/>
                <a:gd name="connsiteX1" fmla="*/ 259556 w 494178"/>
                <a:gd name="connsiteY1" fmla="*/ 100139 h 497807"/>
                <a:gd name="connsiteX2" fmla="*/ 494178 w 494178"/>
                <a:gd name="connsiteY2" fmla="*/ 0 h 497807"/>
                <a:gd name="connsiteX0" fmla="*/ 0 w 494178"/>
                <a:gd name="connsiteY0" fmla="*/ 497807 h 497807"/>
                <a:gd name="connsiteX1" fmla="*/ 259556 w 494178"/>
                <a:gd name="connsiteY1" fmla="*/ 100139 h 497807"/>
                <a:gd name="connsiteX2" fmla="*/ 494178 w 494178"/>
                <a:gd name="connsiteY2" fmla="*/ 0 h 497807"/>
                <a:gd name="connsiteX0" fmla="*/ 0 w 1566106"/>
                <a:gd name="connsiteY0" fmla="*/ 51742 h 128673"/>
                <a:gd name="connsiteX1" fmla="*/ 1331484 w 1566106"/>
                <a:gd name="connsiteY1" fmla="*/ 128626 h 128673"/>
                <a:gd name="connsiteX2" fmla="*/ 1566106 w 1566106"/>
                <a:gd name="connsiteY2" fmla="*/ 28487 h 128673"/>
                <a:gd name="connsiteX0" fmla="*/ 0 w 1566106"/>
                <a:gd name="connsiteY0" fmla="*/ 23255 h 658450"/>
                <a:gd name="connsiteX1" fmla="*/ 823434 w 1566106"/>
                <a:gd name="connsiteY1" fmla="*/ 658437 h 658450"/>
                <a:gd name="connsiteX2" fmla="*/ 1566106 w 1566106"/>
                <a:gd name="connsiteY2" fmla="*/ 0 h 658450"/>
                <a:gd name="connsiteX0" fmla="*/ 0 w 1566106"/>
                <a:gd name="connsiteY0" fmla="*/ 23255 h 672357"/>
                <a:gd name="connsiteX1" fmla="*/ 823434 w 1566106"/>
                <a:gd name="connsiteY1" fmla="*/ 658437 h 672357"/>
                <a:gd name="connsiteX2" fmla="*/ 1192047 w 1566106"/>
                <a:gd name="connsiteY2" fmla="*/ 425088 h 672357"/>
                <a:gd name="connsiteX3" fmla="*/ 1566106 w 1566106"/>
                <a:gd name="connsiteY3" fmla="*/ 0 h 672357"/>
                <a:gd name="connsiteX0" fmla="*/ 0 w 1566106"/>
                <a:gd name="connsiteY0" fmla="*/ 23255 h 672357"/>
                <a:gd name="connsiteX1" fmla="*/ 823434 w 1566106"/>
                <a:gd name="connsiteY1" fmla="*/ 658437 h 672357"/>
                <a:gd name="connsiteX2" fmla="*/ 1119468 w 1566106"/>
                <a:gd name="connsiteY2" fmla="*/ 425088 h 672357"/>
                <a:gd name="connsiteX3" fmla="*/ 1566106 w 1566106"/>
                <a:gd name="connsiteY3" fmla="*/ 0 h 672357"/>
                <a:gd name="connsiteX0" fmla="*/ 0 w 1566106"/>
                <a:gd name="connsiteY0" fmla="*/ 23255 h 670646"/>
                <a:gd name="connsiteX1" fmla="*/ 823434 w 1566106"/>
                <a:gd name="connsiteY1" fmla="*/ 658437 h 670646"/>
                <a:gd name="connsiteX2" fmla="*/ 1119468 w 1566106"/>
                <a:gd name="connsiteY2" fmla="*/ 425088 h 670646"/>
                <a:gd name="connsiteX3" fmla="*/ 1337204 w 1566106"/>
                <a:gd name="connsiteY3" fmla="*/ 218518 h 670646"/>
                <a:gd name="connsiteX4" fmla="*/ 1566106 w 1566106"/>
                <a:gd name="connsiteY4" fmla="*/ 0 h 670646"/>
                <a:gd name="connsiteX0" fmla="*/ 0 w 1566106"/>
                <a:gd name="connsiteY0" fmla="*/ 23255 h 670646"/>
                <a:gd name="connsiteX1" fmla="*/ 823434 w 1566106"/>
                <a:gd name="connsiteY1" fmla="*/ 658437 h 670646"/>
                <a:gd name="connsiteX2" fmla="*/ 1119468 w 1566106"/>
                <a:gd name="connsiteY2" fmla="*/ 425088 h 670646"/>
                <a:gd name="connsiteX3" fmla="*/ 1158549 w 1566106"/>
                <a:gd name="connsiteY3" fmla="*/ 123608 h 670646"/>
                <a:gd name="connsiteX4" fmla="*/ 1566106 w 1566106"/>
                <a:gd name="connsiteY4" fmla="*/ 0 h 670646"/>
                <a:gd name="connsiteX0" fmla="*/ 0 w 1566106"/>
                <a:gd name="connsiteY0" fmla="*/ 23255 h 670161"/>
                <a:gd name="connsiteX1" fmla="*/ 823434 w 1566106"/>
                <a:gd name="connsiteY1" fmla="*/ 658437 h 670161"/>
                <a:gd name="connsiteX2" fmla="*/ 1119468 w 1566106"/>
                <a:gd name="connsiteY2" fmla="*/ 425088 h 670161"/>
                <a:gd name="connsiteX3" fmla="*/ 1141800 w 1566106"/>
                <a:gd name="connsiteY3" fmla="*/ 291097 h 670161"/>
                <a:gd name="connsiteX4" fmla="*/ 1158549 w 1566106"/>
                <a:gd name="connsiteY4" fmla="*/ 123608 h 670161"/>
                <a:gd name="connsiteX5" fmla="*/ 1566106 w 1566106"/>
                <a:gd name="connsiteY5" fmla="*/ 0 h 670161"/>
                <a:gd name="connsiteX0" fmla="*/ 0 w 1566106"/>
                <a:gd name="connsiteY0" fmla="*/ 23255 h 670161"/>
                <a:gd name="connsiteX1" fmla="*/ 823434 w 1566106"/>
                <a:gd name="connsiteY1" fmla="*/ 658437 h 670161"/>
                <a:gd name="connsiteX2" fmla="*/ 1119468 w 1566106"/>
                <a:gd name="connsiteY2" fmla="*/ 425088 h 670161"/>
                <a:gd name="connsiteX3" fmla="*/ 834738 w 1566106"/>
                <a:gd name="connsiteY3" fmla="*/ 78944 h 670161"/>
                <a:gd name="connsiteX4" fmla="*/ 1158549 w 1566106"/>
                <a:gd name="connsiteY4" fmla="*/ 123608 h 670161"/>
                <a:gd name="connsiteX5" fmla="*/ 1566106 w 1566106"/>
                <a:gd name="connsiteY5" fmla="*/ 0 h 670161"/>
                <a:gd name="connsiteX0" fmla="*/ 0 w 1566106"/>
                <a:gd name="connsiteY0" fmla="*/ 23255 h 659828"/>
                <a:gd name="connsiteX1" fmla="*/ 404850 w 1566106"/>
                <a:gd name="connsiteY1" fmla="*/ 307846 h 659828"/>
                <a:gd name="connsiteX2" fmla="*/ 823434 w 1566106"/>
                <a:gd name="connsiteY2" fmla="*/ 658437 h 659828"/>
                <a:gd name="connsiteX3" fmla="*/ 1119468 w 1566106"/>
                <a:gd name="connsiteY3" fmla="*/ 425088 h 659828"/>
                <a:gd name="connsiteX4" fmla="*/ 834738 w 1566106"/>
                <a:gd name="connsiteY4" fmla="*/ 78944 h 659828"/>
                <a:gd name="connsiteX5" fmla="*/ 1158549 w 1566106"/>
                <a:gd name="connsiteY5" fmla="*/ 123608 h 659828"/>
                <a:gd name="connsiteX6" fmla="*/ 1566106 w 1566106"/>
                <a:gd name="connsiteY6" fmla="*/ 0 h 659828"/>
                <a:gd name="connsiteX0" fmla="*/ 0 w 1566106"/>
                <a:gd name="connsiteY0" fmla="*/ 23255 h 664879"/>
                <a:gd name="connsiteX1" fmla="*/ 427182 w 1566106"/>
                <a:gd name="connsiteY1" fmla="*/ 145940 h 664879"/>
                <a:gd name="connsiteX2" fmla="*/ 823434 w 1566106"/>
                <a:gd name="connsiteY2" fmla="*/ 658437 h 664879"/>
                <a:gd name="connsiteX3" fmla="*/ 1119468 w 1566106"/>
                <a:gd name="connsiteY3" fmla="*/ 425088 h 664879"/>
                <a:gd name="connsiteX4" fmla="*/ 834738 w 1566106"/>
                <a:gd name="connsiteY4" fmla="*/ 78944 h 664879"/>
                <a:gd name="connsiteX5" fmla="*/ 1158549 w 1566106"/>
                <a:gd name="connsiteY5" fmla="*/ 123608 h 664879"/>
                <a:gd name="connsiteX6" fmla="*/ 1566106 w 1566106"/>
                <a:gd name="connsiteY6" fmla="*/ 0 h 664879"/>
                <a:gd name="connsiteX0" fmla="*/ 0 w 1566106"/>
                <a:gd name="connsiteY0" fmla="*/ 23255 h 661581"/>
                <a:gd name="connsiteX1" fmla="*/ 427182 w 1566106"/>
                <a:gd name="connsiteY1" fmla="*/ 145940 h 661581"/>
                <a:gd name="connsiteX2" fmla="*/ 499760 w 1566106"/>
                <a:gd name="connsiteY2" fmla="*/ 240850 h 661581"/>
                <a:gd name="connsiteX3" fmla="*/ 823434 w 1566106"/>
                <a:gd name="connsiteY3" fmla="*/ 658437 h 661581"/>
                <a:gd name="connsiteX4" fmla="*/ 1119468 w 1566106"/>
                <a:gd name="connsiteY4" fmla="*/ 425088 h 661581"/>
                <a:gd name="connsiteX5" fmla="*/ 834738 w 1566106"/>
                <a:gd name="connsiteY5" fmla="*/ 78944 h 661581"/>
                <a:gd name="connsiteX6" fmla="*/ 1158549 w 1566106"/>
                <a:gd name="connsiteY6" fmla="*/ 123608 h 661581"/>
                <a:gd name="connsiteX7" fmla="*/ 1566106 w 1566106"/>
                <a:gd name="connsiteY7" fmla="*/ 0 h 661581"/>
                <a:gd name="connsiteX0" fmla="*/ 0 w 1566106"/>
                <a:gd name="connsiteY0" fmla="*/ 23255 h 667403"/>
                <a:gd name="connsiteX1" fmla="*/ 427182 w 1566106"/>
                <a:gd name="connsiteY1" fmla="*/ 145940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27182 w 1566106"/>
                <a:gd name="connsiteY1" fmla="*/ 145940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27182 w 1566106"/>
                <a:gd name="connsiteY1" fmla="*/ 145940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32765 w 1566106"/>
                <a:gd name="connsiteY1" fmla="*/ 129191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32765 w 1566106"/>
                <a:gd name="connsiteY1" fmla="*/ 129191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3255 h 667403"/>
                <a:gd name="connsiteX1" fmla="*/ 432765 w 1566106"/>
                <a:gd name="connsiteY1" fmla="*/ 129191 h 667403"/>
                <a:gd name="connsiteX2" fmla="*/ 711912 w 1566106"/>
                <a:gd name="connsiteY2" fmla="*/ 84527 h 667403"/>
                <a:gd name="connsiteX3" fmla="*/ 823434 w 1566106"/>
                <a:gd name="connsiteY3" fmla="*/ 658437 h 667403"/>
                <a:gd name="connsiteX4" fmla="*/ 1119468 w 1566106"/>
                <a:gd name="connsiteY4" fmla="*/ 425088 h 667403"/>
                <a:gd name="connsiteX5" fmla="*/ 834738 w 1566106"/>
                <a:gd name="connsiteY5" fmla="*/ 78944 h 667403"/>
                <a:gd name="connsiteX6" fmla="*/ 1158549 w 1566106"/>
                <a:gd name="connsiteY6" fmla="*/ 123608 h 667403"/>
                <a:gd name="connsiteX7" fmla="*/ 1566106 w 1566106"/>
                <a:gd name="connsiteY7" fmla="*/ 0 h 667403"/>
                <a:gd name="connsiteX0" fmla="*/ 0 w 1566106"/>
                <a:gd name="connsiteY0" fmla="*/ 27289 h 671437"/>
                <a:gd name="connsiteX1" fmla="*/ 432765 w 1566106"/>
                <a:gd name="connsiteY1" fmla="*/ 133225 h 671437"/>
                <a:gd name="connsiteX2" fmla="*/ 711912 w 1566106"/>
                <a:gd name="connsiteY2" fmla="*/ 88561 h 671437"/>
                <a:gd name="connsiteX3" fmla="*/ 823434 w 1566106"/>
                <a:gd name="connsiteY3" fmla="*/ 662471 h 671437"/>
                <a:gd name="connsiteX4" fmla="*/ 1119468 w 1566106"/>
                <a:gd name="connsiteY4" fmla="*/ 429122 h 671437"/>
                <a:gd name="connsiteX5" fmla="*/ 834738 w 1566106"/>
                <a:gd name="connsiteY5" fmla="*/ 82978 h 671437"/>
                <a:gd name="connsiteX6" fmla="*/ 1158549 w 1566106"/>
                <a:gd name="connsiteY6" fmla="*/ 127642 h 671437"/>
                <a:gd name="connsiteX7" fmla="*/ 1566106 w 1566106"/>
                <a:gd name="connsiteY7" fmla="*/ 4034 h 671437"/>
                <a:gd name="connsiteX0" fmla="*/ 0 w 1566106"/>
                <a:gd name="connsiteY0" fmla="*/ 27289 h 671447"/>
                <a:gd name="connsiteX1" fmla="*/ 432765 w 1566106"/>
                <a:gd name="connsiteY1" fmla="*/ 133225 h 671447"/>
                <a:gd name="connsiteX2" fmla="*/ 711912 w 1566106"/>
                <a:gd name="connsiteY2" fmla="*/ 88561 h 671447"/>
                <a:gd name="connsiteX3" fmla="*/ 823434 w 1566106"/>
                <a:gd name="connsiteY3" fmla="*/ 662471 h 671447"/>
                <a:gd name="connsiteX4" fmla="*/ 1119468 w 1566106"/>
                <a:gd name="connsiteY4" fmla="*/ 429122 h 671447"/>
                <a:gd name="connsiteX5" fmla="*/ 1041594 w 1566106"/>
                <a:gd name="connsiteY5" fmla="*/ 293202 h 671447"/>
                <a:gd name="connsiteX6" fmla="*/ 834738 w 1566106"/>
                <a:gd name="connsiteY6" fmla="*/ 82978 h 671447"/>
                <a:gd name="connsiteX7" fmla="*/ 1158549 w 1566106"/>
                <a:gd name="connsiteY7" fmla="*/ 127642 h 671447"/>
                <a:gd name="connsiteX8" fmla="*/ 1566106 w 1566106"/>
                <a:gd name="connsiteY8" fmla="*/ 4034 h 671447"/>
                <a:gd name="connsiteX0" fmla="*/ 0 w 1566106"/>
                <a:gd name="connsiteY0" fmla="*/ 27289 h 671447"/>
                <a:gd name="connsiteX1" fmla="*/ 432765 w 1566106"/>
                <a:gd name="connsiteY1" fmla="*/ 133225 h 671447"/>
                <a:gd name="connsiteX2" fmla="*/ 711912 w 1566106"/>
                <a:gd name="connsiteY2" fmla="*/ 88561 h 671447"/>
                <a:gd name="connsiteX3" fmla="*/ 823434 w 1566106"/>
                <a:gd name="connsiteY3" fmla="*/ 662471 h 671447"/>
                <a:gd name="connsiteX4" fmla="*/ 1119468 w 1566106"/>
                <a:gd name="connsiteY4" fmla="*/ 429122 h 671447"/>
                <a:gd name="connsiteX5" fmla="*/ 879688 w 1566106"/>
                <a:gd name="connsiteY5" fmla="*/ 544436 h 671447"/>
                <a:gd name="connsiteX6" fmla="*/ 834738 w 1566106"/>
                <a:gd name="connsiteY6" fmla="*/ 82978 h 671447"/>
                <a:gd name="connsiteX7" fmla="*/ 1158549 w 1566106"/>
                <a:gd name="connsiteY7" fmla="*/ 127642 h 671447"/>
                <a:gd name="connsiteX8" fmla="*/ 1566106 w 1566106"/>
                <a:gd name="connsiteY8" fmla="*/ 4034 h 671447"/>
                <a:gd name="connsiteX0" fmla="*/ 0 w 1566106"/>
                <a:gd name="connsiteY0" fmla="*/ 27289 h 687675"/>
                <a:gd name="connsiteX1" fmla="*/ 432765 w 1566106"/>
                <a:gd name="connsiteY1" fmla="*/ 133225 h 687675"/>
                <a:gd name="connsiteX2" fmla="*/ 711912 w 1566106"/>
                <a:gd name="connsiteY2" fmla="*/ 88561 h 687675"/>
                <a:gd name="connsiteX3" fmla="*/ 913459 w 1566106"/>
                <a:gd name="connsiteY3" fmla="*/ 679220 h 687675"/>
                <a:gd name="connsiteX4" fmla="*/ 1119468 w 1566106"/>
                <a:gd name="connsiteY4" fmla="*/ 429122 h 687675"/>
                <a:gd name="connsiteX5" fmla="*/ 879688 w 1566106"/>
                <a:gd name="connsiteY5" fmla="*/ 544436 h 687675"/>
                <a:gd name="connsiteX6" fmla="*/ 834738 w 1566106"/>
                <a:gd name="connsiteY6" fmla="*/ 82978 h 687675"/>
                <a:gd name="connsiteX7" fmla="*/ 1158549 w 1566106"/>
                <a:gd name="connsiteY7" fmla="*/ 127642 h 687675"/>
                <a:gd name="connsiteX8" fmla="*/ 1566106 w 1566106"/>
                <a:gd name="connsiteY8" fmla="*/ 4034 h 687675"/>
                <a:gd name="connsiteX0" fmla="*/ 0 w 1566106"/>
                <a:gd name="connsiteY0" fmla="*/ 27289 h 680282"/>
                <a:gd name="connsiteX1" fmla="*/ 432765 w 1566106"/>
                <a:gd name="connsiteY1" fmla="*/ 133225 h 680282"/>
                <a:gd name="connsiteX2" fmla="*/ 711912 w 1566106"/>
                <a:gd name="connsiteY2" fmla="*/ 88561 h 680282"/>
                <a:gd name="connsiteX3" fmla="*/ 913459 w 1566106"/>
                <a:gd name="connsiteY3" fmla="*/ 679220 h 680282"/>
                <a:gd name="connsiteX4" fmla="*/ 1119468 w 1566106"/>
                <a:gd name="connsiteY4" fmla="*/ 429122 h 680282"/>
                <a:gd name="connsiteX5" fmla="*/ 879688 w 1566106"/>
                <a:gd name="connsiteY5" fmla="*/ 544436 h 680282"/>
                <a:gd name="connsiteX6" fmla="*/ 834738 w 1566106"/>
                <a:gd name="connsiteY6" fmla="*/ 82978 h 680282"/>
                <a:gd name="connsiteX7" fmla="*/ 1158549 w 1566106"/>
                <a:gd name="connsiteY7" fmla="*/ 127642 h 680282"/>
                <a:gd name="connsiteX8" fmla="*/ 1566106 w 1566106"/>
                <a:gd name="connsiteY8" fmla="*/ 4034 h 680282"/>
                <a:gd name="connsiteX0" fmla="*/ 0 w 1566106"/>
                <a:gd name="connsiteY0" fmla="*/ 27289 h 680282"/>
                <a:gd name="connsiteX1" fmla="*/ 432765 w 1566106"/>
                <a:gd name="connsiteY1" fmla="*/ 133225 h 680282"/>
                <a:gd name="connsiteX2" fmla="*/ 711912 w 1566106"/>
                <a:gd name="connsiteY2" fmla="*/ 88561 h 680282"/>
                <a:gd name="connsiteX3" fmla="*/ 913459 w 1566106"/>
                <a:gd name="connsiteY3" fmla="*/ 679220 h 680282"/>
                <a:gd name="connsiteX4" fmla="*/ 1119468 w 1566106"/>
                <a:gd name="connsiteY4" fmla="*/ 429122 h 680282"/>
                <a:gd name="connsiteX5" fmla="*/ 879688 w 1566106"/>
                <a:gd name="connsiteY5" fmla="*/ 544436 h 680282"/>
                <a:gd name="connsiteX6" fmla="*/ 834738 w 1566106"/>
                <a:gd name="connsiteY6" fmla="*/ 82978 h 680282"/>
                <a:gd name="connsiteX7" fmla="*/ 1158549 w 1566106"/>
                <a:gd name="connsiteY7" fmla="*/ 127642 h 680282"/>
                <a:gd name="connsiteX8" fmla="*/ 1566106 w 1566106"/>
                <a:gd name="connsiteY8" fmla="*/ 4034 h 680282"/>
                <a:gd name="connsiteX0" fmla="*/ 0 w 1566106"/>
                <a:gd name="connsiteY0" fmla="*/ 27289 h 680282"/>
                <a:gd name="connsiteX1" fmla="*/ 432765 w 1566106"/>
                <a:gd name="connsiteY1" fmla="*/ 133225 h 680282"/>
                <a:gd name="connsiteX2" fmla="*/ 734941 w 1566106"/>
                <a:gd name="connsiteY2" fmla="*/ 88561 h 680282"/>
                <a:gd name="connsiteX3" fmla="*/ 913459 w 1566106"/>
                <a:gd name="connsiteY3" fmla="*/ 679220 h 680282"/>
                <a:gd name="connsiteX4" fmla="*/ 1119468 w 1566106"/>
                <a:gd name="connsiteY4" fmla="*/ 429122 h 680282"/>
                <a:gd name="connsiteX5" fmla="*/ 879688 w 1566106"/>
                <a:gd name="connsiteY5" fmla="*/ 544436 h 680282"/>
                <a:gd name="connsiteX6" fmla="*/ 834738 w 1566106"/>
                <a:gd name="connsiteY6" fmla="*/ 82978 h 680282"/>
                <a:gd name="connsiteX7" fmla="*/ 1158549 w 1566106"/>
                <a:gd name="connsiteY7" fmla="*/ 127642 h 680282"/>
                <a:gd name="connsiteX8" fmla="*/ 1566106 w 1566106"/>
                <a:gd name="connsiteY8" fmla="*/ 4034 h 680282"/>
                <a:gd name="connsiteX0" fmla="*/ 0 w 1566106"/>
                <a:gd name="connsiteY0" fmla="*/ 27289 h 680282"/>
                <a:gd name="connsiteX1" fmla="*/ 432765 w 1566106"/>
                <a:gd name="connsiteY1" fmla="*/ 133225 h 680282"/>
                <a:gd name="connsiteX2" fmla="*/ 734941 w 1566106"/>
                <a:gd name="connsiteY2" fmla="*/ 88561 h 680282"/>
                <a:gd name="connsiteX3" fmla="*/ 913459 w 1566106"/>
                <a:gd name="connsiteY3" fmla="*/ 679220 h 680282"/>
                <a:gd name="connsiteX4" fmla="*/ 1119468 w 1566106"/>
                <a:gd name="connsiteY4" fmla="*/ 429122 h 680282"/>
                <a:gd name="connsiteX5" fmla="*/ 879688 w 1566106"/>
                <a:gd name="connsiteY5" fmla="*/ 544436 h 680282"/>
                <a:gd name="connsiteX6" fmla="*/ 834738 w 1566106"/>
                <a:gd name="connsiteY6" fmla="*/ 82978 h 680282"/>
                <a:gd name="connsiteX7" fmla="*/ 1158549 w 1566106"/>
                <a:gd name="connsiteY7" fmla="*/ 127642 h 680282"/>
                <a:gd name="connsiteX8" fmla="*/ 1566106 w 1566106"/>
                <a:gd name="connsiteY8" fmla="*/ 4034 h 680282"/>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19468 w 1566106"/>
                <a:gd name="connsiteY4" fmla="*/ 429122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19468 w 1566106"/>
                <a:gd name="connsiteY4" fmla="*/ 429122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879688 w 1566106"/>
                <a:gd name="connsiteY5" fmla="*/ 544436 h 680869"/>
                <a:gd name="connsiteX6" fmla="*/ 834738 w 1566106"/>
                <a:gd name="connsiteY6" fmla="*/ 82978 h 680869"/>
                <a:gd name="connsiteX7" fmla="*/ 1158549 w 1566106"/>
                <a:gd name="connsiteY7" fmla="*/ 127642 h 680869"/>
                <a:gd name="connsiteX8" fmla="*/ 1566106 w 1566106"/>
                <a:gd name="connsiteY8"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30428 w 1566106"/>
                <a:gd name="connsiteY5" fmla="*/ 462087 h 680869"/>
                <a:gd name="connsiteX6" fmla="*/ 879688 w 1566106"/>
                <a:gd name="connsiteY6" fmla="*/ 544436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24147 w 1566106"/>
                <a:gd name="connsiteY5" fmla="*/ 449525 h 680869"/>
                <a:gd name="connsiteX6" fmla="*/ 879688 w 1566106"/>
                <a:gd name="connsiteY6" fmla="*/ 544436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24147 w 1566106"/>
                <a:gd name="connsiteY5" fmla="*/ 449525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24147 w 1566106"/>
                <a:gd name="connsiteY5" fmla="*/ 449525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24147 w 1566106"/>
                <a:gd name="connsiteY5" fmla="*/ 449525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15772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41683 h 680869"/>
                <a:gd name="connsiteX5" fmla="*/ 1015772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31215 h 680869"/>
                <a:gd name="connsiteX5" fmla="*/ 1015772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106906 w 1566106"/>
                <a:gd name="connsiteY4" fmla="*/ 431215 h 680869"/>
                <a:gd name="connsiteX5" fmla="*/ 999023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7289 h 680869"/>
                <a:gd name="connsiteX1" fmla="*/ 432765 w 1566106"/>
                <a:gd name="connsiteY1" fmla="*/ 133225 h 680869"/>
                <a:gd name="connsiteX2" fmla="*/ 734941 w 1566106"/>
                <a:gd name="connsiteY2" fmla="*/ 88561 h 680869"/>
                <a:gd name="connsiteX3" fmla="*/ 913459 w 1566106"/>
                <a:gd name="connsiteY3" fmla="*/ 679220 h 680869"/>
                <a:gd name="connsiteX4" fmla="*/ 1094345 w 1566106"/>
                <a:gd name="connsiteY4" fmla="*/ 431215 h 680869"/>
                <a:gd name="connsiteX5" fmla="*/ 999023 w 1566106"/>
                <a:gd name="connsiteY5" fmla="*/ 434870 h 680869"/>
                <a:gd name="connsiteX6" fmla="*/ 915279 w 1566106"/>
                <a:gd name="connsiteY6" fmla="*/ 559092 h 680869"/>
                <a:gd name="connsiteX7" fmla="*/ 834738 w 1566106"/>
                <a:gd name="connsiteY7" fmla="*/ 82978 h 680869"/>
                <a:gd name="connsiteX8" fmla="*/ 1158549 w 1566106"/>
                <a:gd name="connsiteY8" fmla="*/ 127642 h 680869"/>
                <a:gd name="connsiteX9" fmla="*/ 1566106 w 1566106"/>
                <a:gd name="connsiteY9" fmla="*/ 4034 h 680869"/>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34738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34738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66106"/>
                <a:gd name="connsiteY0" fmla="*/ 26592 h 680172"/>
                <a:gd name="connsiteX1" fmla="*/ 432765 w 1566106"/>
                <a:gd name="connsiteY1" fmla="*/ 132528 h 680172"/>
                <a:gd name="connsiteX2" fmla="*/ 734941 w 1566106"/>
                <a:gd name="connsiteY2" fmla="*/ 87864 h 680172"/>
                <a:gd name="connsiteX3" fmla="*/ 913459 w 1566106"/>
                <a:gd name="connsiteY3" fmla="*/ 678523 h 680172"/>
                <a:gd name="connsiteX4" fmla="*/ 1094345 w 1566106"/>
                <a:gd name="connsiteY4" fmla="*/ 430518 h 680172"/>
                <a:gd name="connsiteX5" fmla="*/ 999023 w 1566106"/>
                <a:gd name="connsiteY5" fmla="*/ 434173 h 680172"/>
                <a:gd name="connsiteX6" fmla="*/ 915279 w 1566106"/>
                <a:gd name="connsiteY6" fmla="*/ 558395 h 680172"/>
                <a:gd name="connsiteX7" fmla="*/ 847300 w 1566106"/>
                <a:gd name="connsiteY7" fmla="*/ 82281 h 680172"/>
                <a:gd name="connsiteX8" fmla="*/ 1156455 w 1566106"/>
                <a:gd name="connsiteY8" fmla="*/ 143694 h 680172"/>
                <a:gd name="connsiteX9" fmla="*/ 1566106 w 1566106"/>
                <a:gd name="connsiteY9" fmla="*/ 3337 h 680172"/>
                <a:gd name="connsiteX0" fmla="*/ 0 w 1593323"/>
                <a:gd name="connsiteY0" fmla="*/ 10541 h 664121"/>
                <a:gd name="connsiteX1" fmla="*/ 432765 w 1593323"/>
                <a:gd name="connsiteY1" fmla="*/ 116477 h 664121"/>
                <a:gd name="connsiteX2" fmla="*/ 734941 w 1593323"/>
                <a:gd name="connsiteY2" fmla="*/ 71813 h 664121"/>
                <a:gd name="connsiteX3" fmla="*/ 913459 w 1593323"/>
                <a:gd name="connsiteY3" fmla="*/ 662472 h 664121"/>
                <a:gd name="connsiteX4" fmla="*/ 1094345 w 1593323"/>
                <a:gd name="connsiteY4" fmla="*/ 414467 h 664121"/>
                <a:gd name="connsiteX5" fmla="*/ 999023 w 1593323"/>
                <a:gd name="connsiteY5" fmla="*/ 418122 h 664121"/>
                <a:gd name="connsiteX6" fmla="*/ 915279 w 1593323"/>
                <a:gd name="connsiteY6" fmla="*/ 542344 h 664121"/>
                <a:gd name="connsiteX7" fmla="*/ 847300 w 1593323"/>
                <a:gd name="connsiteY7" fmla="*/ 66230 h 664121"/>
                <a:gd name="connsiteX8" fmla="*/ 1156455 w 1593323"/>
                <a:gd name="connsiteY8" fmla="*/ 127643 h 664121"/>
                <a:gd name="connsiteX9" fmla="*/ 1593323 w 1593323"/>
                <a:gd name="connsiteY9" fmla="*/ 4035 h 664121"/>
                <a:gd name="connsiteX0" fmla="*/ 0 w 1626375"/>
                <a:gd name="connsiteY0" fmla="*/ 15791 h 669371"/>
                <a:gd name="connsiteX1" fmla="*/ 432765 w 1626375"/>
                <a:gd name="connsiteY1" fmla="*/ 121727 h 669371"/>
                <a:gd name="connsiteX2" fmla="*/ 734941 w 1626375"/>
                <a:gd name="connsiteY2" fmla="*/ 77063 h 669371"/>
                <a:gd name="connsiteX3" fmla="*/ 913459 w 1626375"/>
                <a:gd name="connsiteY3" fmla="*/ 667722 h 669371"/>
                <a:gd name="connsiteX4" fmla="*/ 1094345 w 1626375"/>
                <a:gd name="connsiteY4" fmla="*/ 419717 h 669371"/>
                <a:gd name="connsiteX5" fmla="*/ 999023 w 1626375"/>
                <a:gd name="connsiteY5" fmla="*/ 423372 h 669371"/>
                <a:gd name="connsiteX6" fmla="*/ 915279 w 1626375"/>
                <a:gd name="connsiteY6" fmla="*/ 547594 h 669371"/>
                <a:gd name="connsiteX7" fmla="*/ 847300 w 1626375"/>
                <a:gd name="connsiteY7" fmla="*/ 71480 h 669371"/>
                <a:gd name="connsiteX8" fmla="*/ 1156455 w 1626375"/>
                <a:gd name="connsiteY8" fmla="*/ 132893 h 669371"/>
                <a:gd name="connsiteX9" fmla="*/ 1593323 w 1626375"/>
                <a:gd name="connsiteY9" fmla="*/ 9285 h 669371"/>
                <a:gd name="connsiteX10" fmla="*/ 1595703 w 1626375"/>
                <a:gd name="connsiteY10" fmla="*/ 8836 h 669371"/>
                <a:gd name="connsiteX0" fmla="*/ 0 w 1614703"/>
                <a:gd name="connsiteY0" fmla="*/ 172351 h 825931"/>
                <a:gd name="connsiteX1" fmla="*/ 432765 w 1614703"/>
                <a:gd name="connsiteY1" fmla="*/ 278287 h 825931"/>
                <a:gd name="connsiteX2" fmla="*/ 734941 w 1614703"/>
                <a:gd name="connsiteY2" fmla="*/ 233623 h 825931"/>
                <a:gd name="connsiteX3" fmla="*/ 913459 w 1614703"/>
                <a:gd name="connsiteY3" fmla="*/ 824282 h 825931"/>
                <a:gd name="connsiteX4" fmla="*/ 1094345 w 1614703"/>
                <a:gd name="connsiteY4" fmla="*/ 576277 h 825931"/>
                <a:gd name="connsiteX5" fmla="*/ 999023 w 1614703"/>
                <a:gd name="connsiteY5" fmla="*/ 579932 h 825931"/>
                <a:gd name="connsiteX6" fmla="*/ 915279 w 1614703"/>
                <a:gd name="connsiteY6" fmla="*/ 704154 h 825931"/>
                <a:gd name="connsiteX7" fmla="*/ 847300 w 1614703"/>
                <a:gd name="connsiteY7" fmla="*/ 228040 h 825931"/>
                <a:gd name="connsiteX8" fmla="*/ 1156455 w 1614703"/>
                <a:gd name="connsiteY8" fmla="*/ 289453 h 825931"/>
                <a:gd name="connsiteX9" fmla="*/ 1593323 w 1614703"/>
                <a:gd name="connsiteY9" fmla="*/ 165845 h 825931"/>
                <a:gd name="connsiteX10" fmla="*/ 1528707 w 1614703"/>
                <a:gd name="connsiteY10" fmla="*/ 0 h 825931"/>
                <a:gd name="connsiteX0" fmla="*/ 0 w 1620943"/>
                <a:gd name="connsiteY0" fmla="*/ 172351 h 825931"/>
                <a:gd name="connsiteX1" fmla="*/ 432765 w 1620943"/>
                <a:gd name="connsiteY1" fmla="*/ 278287 h 825931"/>
                <a:gd name="connsiteX2" fmla="*/ 734941 w 1620943"/>
                <a:gd name="connsiteY2" fmla="*/ 233623 h 825931"/>
                <a:gd name="connsiteX3" fmla="*/ 913459 w 1620943"/>
                <a:gd name="connsiteY3" fmla="*/ 824282 h 825931"/>
                <a:gd name="connsiteX4" fmla="*/ 1094345 w 1620943"/>
                <a:gd name="connsiteY4" fmla="*/ 576277 h 825931"/>
                <a:gd name="connsiteX5" fmla="*/ 999023 w 1620943"/>
                <a:gd name="connsiteY5" fmla="*/ 579932 h 825931"/>
                <a:gd name="connsiteX6" fmla="*/ 915279 w 1620943"/>
                <a:gd name="connsiteY6" fmla="*/ 704154 h 825931"/>
                <a:gd name="connsiteX7" fmla="*/ 847300 w 1620943"/>
                <a:gd name="connsiteY7" fmla="*/ 228040 h 825931"/>
                <a:gd name="connsiteX8" fmla="*/ 1156455 w 1620943"/>
                <a:gd name="connsiteY8" fmla="*/ 289453 h 825931"/>
                <a:gd name="connsiteX9" fmla="*/ 1593323 w 1620943"/>
                <a:gd name="connsiteY9" fmla="*/ 165845 h 825931"/>
                <a:gd name="connsiteX10" fmla="*/ 1528707 w 1620943"/>
                <a:gd name="connsiteY10" fmla="*/ 0 h 825931"/>
                <a:gd name="connsiteX0" fmla="*/ 0 w 1593323"/>
                <a:gd name="connsiteY0" fmla="*/ 172351 h 825931"/>
                <a:gd name="connsiteX1" fmla="*/ 432765 w 1593323"/>
                <a:gd name="connsiteY1" fmla="*/ 278287 h 825931"/>
                <a:gd name="connsiteX2" fmla="*/ 734941 w 1593323"/>
                <a:gd name="connsiteY2" fmla="*/ 233623 h 825931"/>
                <a:gd name="connsiteX3" fmla="*/ 913459 w 1593323"/>
                <a:gd name="connsiteY3" fmla="*/ 824282 h 825931"/>
                <a:gd name="connsiteX4" fmla="*/ 1094345 w 1593323"/>
                <a:gd name="connsiteY4" fmla="*/ 576277 h 825931"/>
                <a:gd name="connsiteX5" fmla="*/ 999023 w 1593323"/>
                <a:gd name="connsiteY5" fmla="*/ 579932 h 825931"/>
                <a:gd name="connsiteX6" fmla="*/ 915279 w 1593323"/>
                <a:gd name="connsiteY6" fmla="*/ 704154 h 825931"/>
                <a:gd name="connsiteX7" fmla="*/ 847300 w 1593323"/>
                <a:gd name="connsiteY7" fmla="*/ 228040 h 825931"/>
                <a:gd name="connsiteX8" fmla="*/ 1156455 w 1593323"/>
                <a:gd name="connsiteY8" fmla="*/ 289453 h 825931"/>
                <a:gd name="connsiteX9" fmla="*/ 1593323 w 1593323"/>
                <a:gd name="connsiteY9" fmla="*/ 165845 h 825931"/>
                <a:gd name="connsiteX10" fmla="*/ 1528707 w 1593323"/>
                <a:gd name="connsiteY10" fmla="*/ 0 h 82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323" h="825931">
                  <a:moveTo>
                    <a:pt x="0" y="172351"/>
                  </a:moveTo>
                  <a:cubicBezTo>
                    <a:pt x="98879" y="184192"/>
                    <a:pt x="295526" y="172423"/>
                    <a:pt x="432765" y="278287"/>
                  </a:cubicBezTo>
                  <a:cubicBezTo>
                    <a:pt x="525828" y="230808"/>
                    <a:pt x="615163" y="201944"/>
                    <a:pt x="734941" y="233623"/>
                  </a:cubicBezTo>
                  <a:cubicBezTo>
                    <a:pt x="740269" y="436979"/>
                    <a:pt x="682232" y="855454"/>
                    <a:pt x="913459" y="824282"/>
                  </a:cubicBezTo>
                  <a:cubicBezTo>
                    <a:pt x="1123732" y="816768"/>
                    <a:pt x="1097764" y="652477"/>
                    <a:pt x="1094345" y="576277"/>
                  </a:cubicBezTo>
                  <a:cubicBezTo>
                    <a:pt x="1063593" y="569399"/>
                    <a:pt x="1036893" y="562807"/>
                    <a:pt x="999023" y="579932"/>
                  </a:cubicBezTo>
                  <a:cubicBezTo>
                    <a:pt x="961153" y="597057"/>
                    <a:pt x="1000234" y="727560"/>
                    <a:pt x="915279" y="704154"/>
                  </a:cubicBezTo>
                  <a:cubicBezTo>
                    <a:pt x="826136" y="768680"/>
                    <a:pt x="844557" y="318442"/>
                    <a:pt x="847300" y="228040"/>
                  </a:cubicBezTo>
                  <a:cubicBezTo>
                    <a:pt x="950536" y="196260"/>
                    <a:pt x="1098298" y="260504"/>
                    <a:pt x="1156455" y="289453"/>
                  </a:cubicBezTo>
                  <a:cubicBezTo>
                    <a:pt x="1292307" y="203586"/>
                    <a:pt x="1479803" y="145636"/>
                    <a:pt x="1593323" y="165845"/>
                  </a:cubicBezTo>
                  <a:cubicBezTo>
                    <a:pt x="1566037" y="63518"/>
                    <a:pt x="1576364" y="58715"/>
                    <a:pt x="1528707" y="0"/>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19" name="Freeform: Shape 89"/>
            <p:cNvSpPr/>
            <p:nvPr/>
          </p:nvSpPr>
          <p:spPr>
            <a:xfrm>
              <a:off x="3192148" y="3730161"/>
              <a:ext cx="1143545" cy="600074"/>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869637"/>
                <a:gd name="connsiteY0" fmla="*/ 594762 h 594762"/>
                <a:gd name="connsiteX1" fmla="*/ 259556 w 869637"/>
                <a:gd name="connsiteY1" fmla="*/ 197094 h 594762"/>
                <a:gd name="connsiteX2" fmla="*/ 728662 w 869637"/>
                <a:gd name="connsiteY2" fmla="*/ 23260 h 594762"/>
                <a:gd name="connsiteX3" fmla="*/ 869637 w 869637"/>
                <a:gd name="connsiteY3" fmla="*/ 23002 h 594762"/>
                <a:gd name="connsiteX0" fmla="*/ 0 w 869637"/>
                <a:gd name="connsiteY0" fmla="*/ 590815 h 590815"/>
                <a:gd name="connsiteX1" fmla="*/ 259556 w 869637"/>
                <a:gd name="connsiteY1" fmla="*/ 193147 h 590815"/>
                <a:gd name="connsiteX2" fmla="*/ 728662 w 869637"/>
                <a:gd name="connsiteY2" fmla="*/ 19313 h 590815"/>
                <a:gd name="connsiteX3" fmla="*/ 804316 w 869637"/>
                <a:gd name="connsiteY3" fmla="*/ 4276 h 590815"/>
                <a:gd name="connsiteX4" fmla="*/ 869637 w 869637"/>
                <a:gd name="connsiteY4" fmla="*/ 19055 h 590815"/>
                <a:gd name="connsiteX0" fmla="*/ 0 w 869637"/>
                <a:gd name="connsiteY0" fmla="*/ 703782 h 703782"/>
                <a:gd name="connsiteX1" fmla="*/ 259556 w 869637"/>
                <a:gd name="connsiteY1" fmla="*/ 306114 h 703782"/>
                <a:gd name="connsiteX2" fmla="*/ 728662 w 869637"/>
                <a:gd name="connsiteY2" fmla="*/ 132280 h 703782"/>
                <a:gd name="connsiteX3" fmla="*/ 798733 w 869637"/>
                <a:gd name="connsiteY3" fmla="*/ 0 h 703782"/>
                <a:gd name="connsiteX4" fmla="*/ 869637 w 869637"/>
                <a:gd name="connsiteY4" fmla="*/ 132022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603795 w 1603795"/>
                <a:gd name="connsiteY4"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158834 w 1603795"/>
                <a:gd name="connsiteY4" fmla="*/ 293107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510561 w 1603795"/>
                <a:gd name="connsiteY5" fmla="*/ 472146 h 704166"/>
                <a:gd name="connsiteX6" fmla="*/ 1603795 w 1603795"/>
                <a:gd name="connsiteY6" fmla="*/ 687910 h 704166"/>
                <a:gd name="connsiteX0" fmla="*/ 0 w 1530296"/>
                <a:gd name="connsiteY0" fmla="*/ 704166 h 810735"/>
                <a:gd name="connsiteX1" fmla="*/ 259556 w 1530296"/>
                <a:gd name="connsiteY1" fmla="*/ 306498 h 810735"/>
                <a:gd name="connsiteX2" fmla="*/ 728662 w 1530296"/>
                <a:gd name="connsiteY2" fmla="*/ 132664 h 810735"/>
                <a:gd name="connsiteX3" fmla="*/ 798733 w 1530296"/>
                <a:gd name="connsiteY3" fmla="*/ 384 h 810735"/>
                <a:gd name="connsiteX4" fmla="*/ 879687 w 1530296"/>
                <a:gd name="connsiteY4" fmla="*/ 148334 h 810735"/>
                <a:gd name="connsiteX5" fmla="*/ 1510561 w 1530296"/>
                <a:gd name="connsiteY5" fmla="*/ 472146 h 810735"/>
                <a:gd name="connsiteX6" fmla="*/ 1173907 w 1530296"/>
                <a:gd name="connsiteY6" fmla="*/ 810735 h 810735"/>
                <a:gd name="connsiteX0" fmla="*/ 0 w 1611448"/>
                <a:gd name="connsiteY0" fmla="*/ 704166 h 810735"/>
                <a:gd name="connsiteX1" fmla="*/ 259556 w 1611448"/>
                <a:gd name="connsiteY1" fmla="*/ 306498 h 810735"/>
                <a:gd name="connsiteX2" fmla="*/ 728662 w 1611448"/>
                <a:gd name="connsiteY2" fmla="*/ 132664 h 810735"/>
                <a:gd name="connsiteX3" fmla="*/ 798733 w 1611448"/>
                <a:gd name="connsiteY3" fmla="*/ 384 h 810735"/>
                <a:gd name="connsiteX4" fmla="*/ 879687 w 1611448"/>
                <a:gd name="connsiteY4" fmla="*/ 148334 h 810735"/>
                <a:gd name="connsiteX5" fmla="*/ 1594306 w 1611448"/>
                <a:gd name="connsiteY5" fmla="*/ 712214 h 810735"/>
                <a:gd name="connsiteX6" fmla="*/ 1173907 w 1611448"/>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306" h="810735">
                  <a:moveTo>
                    <a:pt x="0" y="704166"/>
                  </a:moveTo>
                  <a:cubicBezTo>
                    <a:pt x="9525" y="551766"/>
                    <a:pt x="138592" y="402356"/>
                    <a:pt x="259556" y="306498"/>
                  </a:cubicBezTo>
                  <a:cubicBezTo>
                    <a:pt x="385763" y="206485"/>
                    <a:pt x="624681" y="145364"/>
                    <a:pt x="728662" y="132664"/>
                  </a:cubicBezTo>
                  <a:cubicBezTo>
                    <a:pt x="766417" y="87229"/>
                    <a:pt x="747322" y="427"/>
                    <a:pt x="798733" y="384"/>
                  </a:cubicBezTo>
                  <a:cubicBezTo>
                    <a:pt x="850887" y="-6309"/>
                    <a:pt x="854378" y="75618"/>
                    <a:pt x="879687" y="148334"/>
                  </a:cubicBezTo>
                  <a:cubicBezTo>
                    <a:pt x="998325" y="226961"/>
                    <a:pt x="1440123" y="153316"/>
                    <a:pt x="1594306" y="712214"/>
                  </a:cubicBezTo>
                  <a:cubicBezTo>
                    <a:pt x="1380014" y="679318"/>
                    <a:pt x="1158368" y="774774"/>
                    <a:pt x="1173907" y="810735"/>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20" name="Freeform: Shape 90"/>
            <p:cNvSpPr/>
            <p:nvPr/>
          </p:nvSpPr>
          <p:spPr>
            <a:xfrm rot="11383539">
              <a:off x="2233362" y="2103676"/>
              <a:ext cx="1101352" cy="643483"/>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644233 w 1404252"/>
                <a:gd name="connsiteY0" fmla="*/ 772221 h 772221"/>
                <a:gd name="connsiteX1" fmla="*/ 903789 w 1404252"/>
                <a:gd name="connsiteY1" fmla="*/ 374553 h 772221"/>
                <a:gd name="connsiteX2" fmla="*/ 1372895 w 1404252"/>
                <a:gd name="connsiteY2" fmla="*/ 200719 h 772221"/>
                <a:gd name="connsiteX3" fmla="*/ 1240466 w 1404252"/>
                <a:gd name="connsiteY3" fmla="*/ 89 h 772221"/>
                <a:gd name="connsiteX4" fmla="*/ 82556 w 1404252"/>
                <a:gd name="connsiteY4" fmla="*/ 172767 h 772221"/>
                <a:gd name="connsiteX5" fmla="*/ 93998 w 1404252"/>
                <a:gd name="connsiteY5" fmla="*/ 178572 h 772221"/>
                <a:gd name="connsiteX0" fmla="*/ 626373 w 1386392"/>
                <a:gd name="connsiteY0" fmla="*/ 772221 h 772221"/>
                <a:gd name="connsiteX1" fmla="*/ 885929 w 1386392"/>
                <a:gd name="connsiteY1" fmla="*/ 374553 h 772221"/>
                <a:gd name="connsiteX2" fmla="*/ 1355035 w 1386392"/>
                <a:gd name="connsiteY2" fmla="*/ 200719 h 772221"/>
                <a:gd name="connsiteX3" fmla="*/ 1222606 w 1386392"/>
                <a:gd name="connsiteY3" fmla="*/ 89 h 772221"/>
                <a:gd name="connsiteX4" fmla="*/ 64696 w 1386392"/>
                <a:gd name="connsiteY4" fmla="*/ 172767 h 772221"/>
                <a:gd name="connsiteX5" fmla="*/ 168799 w 1386392"/>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5" fmla="*/ 104103 w 1321696"/>
                <a:gd name="connsiteY5" fmla="*/ 649127 h 77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1696" h="772221">
                  <a:moveTo>
                    <a:pt x="561677" y="772221"/>
                  </a:moveTo>
                  <a:cubicBezTo>
                    <a:pt x="571202" y="619821"/>
                    <a:pt x="700269" y="470411"/>
                    <a:pt x="821233" y="374553"/>
                  </a:cubicBezTo>
                  <a:cubicBezTo>
                    <a:pt x="947440" y="274540"/>
                    <a:pt x="1186358" y="213419"/>
                    <a:pt x="1290339" y="200719"/>
                  </a:cubicBezTo>
                  <a:cubicBezTo>
                    <a:pt x="1327449" y="167589"/>
                    <a:pt x="1372966" y="4748"/>
                    <a:pt x="1157910" y="89"/>
                  </a:cubicBezTo>
                  <a:cubicBezTo>
                    <a:pt x="942854" y="-4570"/>
                    <a:pt x="173982" y="173268"/>
                    <a:pt x="0" y="172767"/>
                  </a:cubicBezTo>
                  <a:cubicBezTo>
                    <a:pt x="25443" y="309533"/>
                    <a:pt x="101719" y="647918"/>
                    <a:pt x="104103" y="649127"/>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21" name="Freeform: Shape 91"/>
            <p:cNvSpPr/>
            <p:nvPr/>
          </p:nvSpPr>
          <p:spPr>
            <a:xfrm rot="11383539">
              <a:off x="3458615" y="2100075"/>
              <a:ext cx="1101352" cy="645879"/>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103795 w 1321696"/>
                <a:gd name="connsiteY0" fmla="*/ 658527 h 658527"/>
                <a:gd name="connsiteX1" fmla="*/ 821233 w 1321696"/>
                <a:gd name="connsiteY1" fmla="*/ 374553 h 658527"/>
                <a:gd name="connsiteX2" fmla="*/ 1290339 w 1321696"/>
                <a:gd name="connsiteY2" fmla="*/ 200719 h 658527"/>
                <a:gd name="connsiteX3" fmla="*/ 1157910 w 1321696"/>
                <a:gd name="connsiteY3" fmla="*/ 89 h 658527"/>
                <a:gd name="connsiteX4" fmla="*/ 0 w 1321696"/>
                <a:gd name="connsiteY4" fmla="*/ 172767 h 658527"/>
                <a:gd name="connsiteX0" fmla="*/ 103795 w 1321696"/>
                <a:gd name="connsiteY0" fmla="*/ 658527 h 658527"/>
                <a:gd name="connsiteX1" fmla="*/ 541126 w 1321696"/>
                <a:gd name="connsiteY1" fmla="*/ 447223 h 658527"/>
                <a:gd name="connsiteX2" fmla="*/ 821233 w 1321696"/>
                <a:gd name="connsiteY2" fmla="*/ 374553 h 658527"/>
                <a:gd name="connsiteX3" fmla="*/ 1290339 w 1321696"/>
                <a:gd name="connsiteY3" fmla="*/ 200719 h 658527"/>
                <a:gd name="connsiteX4" fmla="*/ 1157910 w 1321696"/>
                <a:gd name="connsiteY4" fmla="*/ 89 h 658527"/>
                <a:gd name="connsiteX5" fmla="*/ 0 w 1321696"/>
                <a:gd name="connsiteY5" fmla="*/ 172767 h 658527"/>
                <a:gd name="connsiteX0" fmla="*/ 103795 w 1321696"/>
                <a:gd name="connsiteY0" fmla="*/ 658527 h 785316"/>
                <a:gd name="connsiteX1" fmla="*/ 537783 w 1321696"/>
                <a:gd name="connsiteY1" fmla="*/ 778094 h 785316"/>
                <a:gd name="connsiteX2" fmla="*/ 821233 w 1321696"/>
                <a:gd name="connsiteY2" fmla="*/ 374553 h 785316"/>
                <a:gd name="connsiteX3" fmla="*/ 1290339 w 1321696"/>
                <a:gd name="connsiteY3" fmla="*/ 200719 h 785316"/>
                <a:gd name="connsiteX4" fmla="*/ 1157910 w 1321696"/>
                <a:gd name="connsiteY4" fmla="*/ 89 h 785316"/>
                <a:gd name="connsiteX5" fmla="*/ 0 w 1321696"/>
                <a:gd name="connsiteY5" fmla="*/ 172767 h 785316"/>
                <a:gd name="connsiteX0" fmla="*/ 103795 w 1321696"/>
                <a:gd name="connsiteY0" fmla="*/ 658527 h 785316"/>
                <a:gd name="connsiteX1" fmla="*/ 537783 w 1321696"/>
                <a:gd name="connsiteY1" fmla="*/ 778094 h 785316"/>
                <a:gd name="connsiteX2" fmla="*/ 821233 w 1321696"/>
                <a:gd name="connsiteY2" fmla="*/ 374553 h 785316"/>
                <a:gd name="connsiteX3" fmla="*/ 1290339 w 1321696"/>
                <a:gd name="connsiteY3" fmla="*/ 200719 h 785316"/>
                <a:gd name="connsiteX4" fmla="*/ 1157910 w 1321696"/>
                <a:gd name="connsiteY4" fmla="*/ 89 h 785316"/>
                <a:gd name="connsiteX5" fmla="*/ 0 w 1321696"/>
                <a:gd name="connsiteY5" fmla="*/ 172767 h 785316"/>
                <a:gd name="connsiteX0" fmla="*/ 103795 w 1321696"/>
                <a:gd name="connsiteY0" fmla="*/ 658527 h 807466"/>
                <a:gd name="connsiteX1" fmla="*/ 379096 w 1321696"/>
                <a:gd name="connsiteY1" fmla="*/ 763252 h 807466"/>
                <a:gd name="connsiteX2" fmla="*/ 537783 w 1321696"/>
                <a:gd name="connsiteY2" fmla="*/ 778094 h 807466"/>
                <a:gd name="connsiteX3" fmla="*/ 821233 w 1321696"/>
                <a:gd name="connsiteY3" fmla="*/ 374553 h 807466"/>
                <a:gd name="connsiteX4" fmla="*/ 1290339 w 1321696"/>
                <a:gd name="connsiteY4" fmla="*/ 200719 h 807466"/>
                <a:gd name="connsiteX5" fmla="*/ 1157910 w 1321696"/>
                <a:gd name="connsiteY5" fmla="*/ 89 h 807466"/>
                <a:gd name="connsiteX6" fmla="*/ 0 w 1321696"/>
                <a:gd name="connsiteY6" fmla="*/ 172767 h 807466"/>
                <a:gd name="connsiteX0" fmla="*/ 103795 w 1321696"/>
                <a:gd name="connsiteY0" fmla="*/ 658527 h 795091"/>
                <a:gd name="connsiteX1" fmla="*/ 461442 w 1321696"/>
                <a:gd name="connsiteY1" fmla="*/ 683080 h 795091"/>
                <a:gd name="connsiteX2" fmla="*/ 537783 w 1321696"/>
                <a:gd name="connsiteY2" fmla="*/ 778094 h 795091"/>
                <a:gd name="connsiteX3" fmla="*/ 821233 w 1321696"/>
                <a:gd name="connsiteY3" fmla="*/ 374553 h 795091"/>
                <a:gd name="connsiteX4" fmla="*/ 1290339 w 1321696"/>
                <a:gd name="connsiteY4" fmla="*/ 200719 h 795091"/>
                <a:gd name="connsiteX5" fmla="*/ 1157910 w 1321696"/>
                <a:gd name="connsiteY5" fmla="*/ 89 h 795091"/>
                <a:gd name="connsiteX6" fmla="*/ 0 w 1321696"/>
                <a:gd name="connsiteY6" fmla="*/ 172767 h 795091"/>
                <a:gd name="connsiteX0" fmla="*/ 103795 w 1321696"/>
                <a:gd name="connsiteY0" fmla="*/ 658527 h 792368"/>
                <a:gd name="connsiteX1" fmla="*/ 461442 w 1321696"/>
                <a:gd name="connsiteY1" fmla="*/ 683080 h 792368"/>
                <a:gd name="connsiteX2" fmla="*/ 555285 w 1321696"/>
                <a:gd name="connsiteY2" fmla="*/ 775095 h 792368"/>
                <a:gd name="connsiteX3" fmla="*/ 821233 w 1321696"/>
                <a:gd name="connsiteY3" fmla="*/ 374553 h 792368"/>
                <a:gd name="connsiteX4" fmla="*/ 1290339 w 1321696"/>
                <a:gd name="connsiteY4" fmla="*/ 200719 h 792368"/>
                <a:gd name="connsiteX5" fmla="*/ 1157910 w 1321696"/>
                <a:gd name="connsiteY5" fmla="*/ 89 h 792368"/>
                <a:gd name="connsiteX6" fmla="*/ 0 w 1321696"/>
                <a:gd name="connsiteY6" fmla="*/ 172767 h 792368"/>
                <a:gd name="connsiteX0" fmla="*/ 103795 w 1321696"/>
                <a:gd name="connsiteY0" fmla="*/ 658527 h 775095"/>
                <a:gd name="connsiteX1" fmla="*/ 461442 w 1321696"/>
                <a:gd name="connsiteY1" fmla="*/ 683080 h 775095"/>
                <a:gd name="connsiteX2" fmla="*/ 555285 w 1321696"/>
                <a:gd name="connsiteY2" fmla="*/ 775095 h 775095"/>
                <a:gd name="connsiteX3" fmla="*/ 821233 w 1321696"/>
                <a:gd name="connsiteY3" fmla="*/ 374553 h 775095"/>
                <a:gd name="connsiteX4" fmla="*/ 1290339 w 1321696"/>
                <a:gd name="connsiteY4" fmla="*/ 200719 h 775095"/>
                <a:gd name="connsiteX5" fmla="*/ 1157910 w 1321696"/>
                <a:gd name="connsiteY5" fmla="*/ 89 h 775095"/>
                <a:gd name="connsiteX6" fmla="*/ 0 w 1321696"/>
                <a:gd name="connsiteY6" fmla="*/ 172767 h 775095"/>
                <a:gd name="connsiteX0" fmla="*/ 103795 w 1321696"/>
                <a:gd name="connsiteY0" fmla="*/ 658527 h 775095"/>
                <a:gd name="connsiteX1" fmla="*/ 461442 w 1321696"/>
                <a:gd name="connsiteY1" fmla="*/ 683080 h 775095"/>
                <a:gd name="connsiteX2" fmla="*/ 555285 w 1321696"/>
                <a:gd name="connsiteY2" fmla="*/ 775095 h 775095"/>
                <a:gd name="connsiteX3" fmla="*/ 821233 w 1321696"/>
                <a:gd name="connsiteY3" fmla="*/ 374553 h 775095"/>
                <a:gd name="connsiteX4" fmla="*/ 1290339 w 1321696"/>
                <a:gd name="connsiteY4" fmla="*/ 200719 h 775095"/>
                <a:gd name="connsiteX5" fmla="*/ 1157910 w 1321696"/>
                <a:gd name="connsiteY5" fmla="*/ 89 h 775095"/>
                <a:gd name="connsiteX6" fmla="*/ 0 w 1321696"/>
                <a:gd name="connsiteY6" fmla="*/ 172767 h 77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696" h="775095">
                  <a:moveTo>
                    <a:pt x="103795" y="658527"/>
                  </a:moveTo>
                  <a:cubicBezTo>
                    <a:pt x="149679" y="675981"/>
                    <a:pt x="389111" y="663152"/>
                    <a:pt x="461442" y="683080"/>
                  </a:cubicBezTo>
                  <a:cubicBezTo>
                    <a:pt x="533773" y="703008"/>
                    <a:pt x="439427" y="769033"/>
                    <a:pt x="555285" y="775095"/>
                  </a:cubicBezTo>
                  <a:cubicBezTo>
                    <a:pt x="632524" y="620920"/>
                    <a:pt x="698724" y="470282"/>
                    <a:pt x="821233" y="374553"/>
                  </a:cubicBezTo>
                  <a:cubicBezTo>
                    <a:pt x="943742" y="278824"/>
                    <a:pt x="1186358" y="213419"/>
                    <a:pt x="1290339" y="200719"/>
                  </a:cubicBezTo>
                  <a:cubicBezTo>
                    <a:pt x="1327449" y="167589"/>
                    <a:pt x="1372966" y="4748"/>
                    <a:pt x="1157910" y="89"/>
                  </a:cubicBezTo>
                  <a:cubicBezTo>
                    <a:pt x="942854" y="-4570"/>
                    <a:pt x="173982" y="173268"/>
                    <a:pt x="0" y="172767"/>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22" name="Freeform: Shape 92"/>
            <p:cNvSpPr/>
            <p:nvPr/>
          </p:nvSpPr>
          <p:spPr>
            <a:xfrm rot="11383539">
              <a:off x="5975167" y="2093403"/>
              <a:ext cx="1101352" cy="643483"/>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644233 w 1404252"/>
                <a:gd name="connsiteY0" fmla="*/ 772221 h 772221"/>
                <a:gd name="connsiteX1" fmla="*/ 903789 w 1404252"/>
                <a:gd name="connsiteY1" fmla="*/ 374553 h 772221"/>
                <a:gd name="connsiteX2" fmla="*/ 1372895 w 1404252"/>
                <a:gd name="connsiteY2" fmla="*/ 200719 h 772221"/>
                <a:gd name="connsiteX3" fmla="*/ 1240466 w 1404252"/>
                <a:gd name="connsiteY3" fmla="*/ 89 h 772221"/>
                <a:gd name="connsiteX4" fmla="*/ 82556 w 1404252"/>
                <a:gd name="connsiteY4" fmla="*/ 172767 h 772221"/>
                <a:gd name="connsiteX5" fmla="*/ 93998 w 1404252"/>
                <a:gd name="connsiteY5" fmla="*/ 178572 h 772221"/>
                <a:gd name="connsiteX0" fmla="*/ 626373 w 1386392"/>
                <a:gd name="connsiteY0" fmla="*/ 772221 h 772221"/>
                <a:gd name="connsiteX1" fmla="*/ 885929 w 1386392"/>
                <a:gd name="connsiteY1" fmla="*/ 374553 h 772221"/>
                <a:gd name="connsiteX2" fmla="*/ 1355035 w 1386392"/>
                <a:gd name="connsiteY2" fmla="*/ 200719 h 772221"/>
                <a:gd name="connsiteX3" fmla="*/ 1222606 w 1386392"/>
                <a:gd name="connsiteY3" fmla="*/ 89 h 772221"/>
                <a:gd name="connsiteX4" fmla="*/ 64696 w 1386392"/>
                <a:gd name="connsiteY4" fmla="*/ 172767 h 772221"/>
                <a:gd name="connsiteX5" fmla="*/ 168799 w 1386392"/>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5" fmla="*/ 104103 w 1321696"/>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696" h="772221">
                  <a:moveTo>
                    <a:pt x="561677" y="772221"/>
                  </a:moveTo>
                  <a:cubicBezTo>
                    <a:pt x="571202" y="619821"/>
                    <a:pt x="700269" y="470411"/>
                    <a:pt x="821233" y="374553"/>
                  </a:cubicBezTo>
                  <a:cubicBezTo>
                    <a:pt x="947440" y="274540"/>
                    <a:pt x="1186358" y="213419"/>
                    <a:pt x="1290339" y="200719"/>
                  </a:cubicBezTo>
                  <a:cubicBezTo>
                    <a:pt x="1327449" y="167589"/>
                    <a:pt x="1372966" y="4748"/>
                    <a:pt x="1157910" y="89"/>
                  </a:cubicBezTo>
                  <a:cubicBezTo>
                    <a:pt x="942854" y="-4570"/>
                    <a:pt x="173982" y="173268"/>
                    <a:pt x="0" y="172767"/>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23" name="Freeform: Shape 93"/>
            <p:cNvSpPr/>
            <p:nvPr/>
          </p:nvSpPr>
          <p:spPr>
            <a:xfrm rot="11383539">
              <a:off x="7227236" y="2042333"/>
              <a:ext cx="622209" cy="646389"/>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561878 w 1290897"/>
                <a:gd name="connsiteY0" fmla="*/ 600277 h 600277"/>
                <a:gd name="connsiteX1" fmla="*/ 821434 w 1290897"/>
                <a:gd name="connsiteY1" fmla="*/ 202609 h 600277"/>
                <a:gd name="connsiteX2" fmla="*/ 1290540 w 1290897"/>
                <a:gd name="connsiteY2" fmla="*/ 28775 h 600277"/>
                <a:gd name="connsiteX3" fmla="*/ 201 w 1290897"/>
                <a:gd name="connsiteY3" fmla="*/ 823 h 600277"/>
                <a:gd name="connsiteX0" fmla="*/ 561677 w 1299907"/>
                <a:gd name="connsiteY0" fmla="*/ 599529 h 599529"/>
                <a:gd name="connsiteX1" fmla="*/ 821233 w 1299907"/>
                <a:gd name="connsiteY1" fmla="*/ 201861 h 599529"/>
                <a:gd name="connsiteX2" fmla="*/ 1290339 w 1299907"/>
                <a:gd name="connsiteY2" fmla="*/ 28027 h 599529"/>
                <a:gd name="connsiteX3" fmla="*/ 1043892 w 1299907"/>
                <a:gd name="connsiteY3" fmla="*/ 3080 h 599529"/>
                <a:gd name="connsiteX4" fmla="*/ 0 w 1299907"/>
                <a:gd name="connsiteY4" fmla="*/ 75 h 599529"/>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644233 w 1404252"/>
                <a:gd name="connsiteY0" fmla="*/ 772221 h 772221"/>
                <a:gd name="connsiteX1" fmla="*/ 903789 w 1404252"/>
                <a:gd name="connsiteY1" fmla="*/ 374553 h 772221"/>
                <a:gd name="connsiteX2" fmla="*/ 1372895 w 1404252"/>
                <a:gd name="connsiteY2" fmla="*/ 200719 h 772221"/>
                <a:gd name="connsiteX3" fmla="*/ 1240466 w 1404252"/>
                <a:gd name="connsiteY3" fmla="*/ 89 h 772221"/>
                <a:gd name="connsiteX4" fmla="*/ 82556 w 1404252"/>
                <a:gd name="connsiteY4" fmla="*/ 172767 h 772221"/>
                <a:gd name="connsiteX5" fmla="*/ 93998 w 1404252"/>
                <a:gd name="connsiteY5" fmla="*/ 178572 h 772221"/>
                <a:gd name="connsiteX0" fmla="*/ 626373 w 1386392"/>
                <a:gd name="connsiteY0" fmla="*/ 772221 h 772221"/>
                <a:gd name="connsiteX1" fmla="*/ 885929 w 1386392"/>
                <a:gd name="connsiteY1" fmla="*/ 374553 h 772221"/>
                <a:gd name="connsiteX2" fmla="*/ 1355035 w 1386392"/>
                <a:gd name="connsiteY2" fmla="*/ 200719 h 772221"/>
                <a:gd name="connsiteX3" fmla="*/ 1222606 w 1386392"/>
                <a:gd name="connsiteY3" fmla="*/ 89 h 772221"/>
                <a:gd name="connsiteX4" fmla="*/ 64696 w 1386392"/>
                <a:gd name="connsiteY4" fmla="*/ 172767 h 772221"/>
                <a:gd name="connsiteX5" fmla="*/ 168799 w 1386392"/>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5" fmla="*/ 104103 w 1321696"/>
                <a:gd name="connsiteY5" fmla="*/ 649127 h 772221"/>
                <a:gd name="connsiteX0" fmla="*/ 561677 w 1321696"/>
                <a:gd name="connsiteY0" fmla="*/ 772221 h 772221"/>
                <a:gd name="connsiteX1" fmla="*/ 821233 w 1321696"/>
                <a:gd name="connsiteY1" fmla="*/ 374553 h 772221"/>
                <a:gd name="connsiteX2" fmla="*/ 1290339 w 1321696"/>
                <a:gd name="connsiteY2" fmla="*/ 200719 h 772221"/>
                <a:gd name="connsiteX3" fmla="*/ 1157910 w 1321696"/>
                <a:gd name="connsiteY3" fmla="*/ 89 h 772221"/>
                <a:gd name="connsiteX4" fmla="*/ 0 w 1321696"/>
                <a:gd name="connsiteY4" fmla="*/ 172767 h 772221"/>
                <a:gd name="connsiteX0" fmla="*/ 0 w 739896"/>
                <a:gd name="connsiteY0" fmla="*/ 775708 h 775708"/>
                <a:gd name="connsiteX1" fmla="*/ 259556 w 739896"/>
                <a:gd name="connsiteY1" fmla="*/ 378040 h 775708"/>
                <a:gd name="connsiteX2" fmla="*/ 728662 w 739896"/>
                <a:gd name="connsiteY2" fmla="*/ 204206 h 775708"/>
                <a:gd name="connsiteX3" fmla="*/ 596233 w 739896"/>
                <a:gd name="connsiteY3" fmla="*/ 3576 h 775708"/>
                <a:gd name="connsiteX4" fmla="*/ 56730 w 739896"/>
                <a:gd name="connsiteY4" fmla="*/ 70264 h 775708"/>
                <a:gd name="connsiteX0" fmla="*/ 0 w 746692"/>
                <a:gd name="connsiteY0" fmla="*/ 775708 h 775708"/>
                <a:gd name="connsiteX1" fmla="*/ 259556 w 746692"/>
                <a:gd name="connsiteY1" fmla="*/ 378040 h 775708"/>
                <a:gd name="connsiteX2" fmla="*/ 728662 w 746692"/>
                <a:gd name="connsiteY2" fmla="*/ 204206 h 775708"/>
                <a:gd name="connsiteX3" fmla="*/ 596233 w 746692"/>
                <a:gd name="connsiteY3" fmla="*/ 3576 h 775708"/>
                <a:gd name="connsiteX4" fmla="*/ 56730 w 746692"/>
                <a:gd name="connsiteY4" fmla="*/ 70264 h 77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692" h="775708">
                  <a:moveTo>
                    <a:pt x="0" y="775708"/>
                  </a:moveTo>
                  <a:cubicBezTo>
                    <a:pt x="9525" y="623308"/>
                    <a:pt x="138592" y="473898"/>
                    <a:pt x="259556" y="378040"/>
                  </a:cubicBezTo>
                  <a:cubicBezTo>
                    <a:pt x="385763" y="278027"/>
                    <a:pt x="624681" y="216906"/>
                    <a:pt x="728662" y="204206"/>
                  </a:cubicBezTo>
                  <a:cubicBezTo>
                    <a:pt x="782778" y="60065"/>
                    <a:pt x="708222" y="25900"/>
                    <a:pt x="596233" y="3576"/>
                  </a:cubicBezTo>
                  <a:cubicBezTo>
                    <a:pt x="484244" y="-18748"/>
                    <a:pt x="230712" y="70765"/>
                    <a:pt x="56730" y="70264"/>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24" name="Freeform: Shape 96"/>
            <p:cNvSpPr/>
            <p:nvPr/>
          </p:nvSpPr>
          <p:spPr>
            <a:xfrm>
              <a:off x="5877149" y="3777415"/>
              <a:ext cx="1026702" cy="446412"/>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869637"/>
                <a:gd name="connsiteY0" fmla="*/ 594762 h 594762"/>
                <a:gd name="connsiteX1" fmla="*/ 259556 w 869637"/>
                <a:gd name="connsiteY1" fmla="*/ 197094 h 594762"/>
                <a:gd name="connsiteX2" fmla="*/ 728662 w 869637"/>
                <a:gd name="connsiteY2" fmla="*/ 23260 h 594762"/>
                <a:gd name="connsiteX3" fmla="*/ 869637 w 869637"/>
                <a:gd name="connsiteY3" fmla="*/ 23002 h 594762"/>
                <a:gd name="connsiteX0" fmla="*/ 0 w 869637"/>
                <a:gd name="connsiteY0" fmla="*/ 590815 h 590815"/>
                <a:gd name="connsiteX1" fmla="*/ 259556 w 869637"/>
                <a:gd name="connsiteY1" fmla="*/ 193147 h 590815"/>
                <a:gd name="connsiteX2" fmla="*/ 728662 w 869637"/>
                <a:gd name="connsiteY2" fmla="*/ 19313 h 590815"/>
                <a:gd name="connsiteX3" fmla="*/ 804316 w 869637"/>
                <a:gd name="connsiteY3" fmla="*/ 4276 h 590815"/>
                <a:gd name="connsiteX4" fmla="*/ 869637 w 869637"/>
                <a:gd name="connsiteY4" fmla="*/ 19055 h 590815"/>
                <a:gd name="connsiteX0" fmla="*/ 0 w 869637"/>
                <a:gd name="connsiteY0" fmla="*/ 703782 h 703782"/>
                <a:gd name="connsiteX1" fmla="*/ 259556 w 869637"/>
                <a:gd name="connsiteY1" fmla="*/ 306114 h 703782"/>
                <a:gd name="connsiteX2" fmla="*/ 728662 w 869637"/>
                <a:gd name="connsiteY2" fmla="*/ 132280 h 703782"/>
                <a:gd name="connsiteX3" fmla="*/ 798733 w 869637"/>
                <a:gd name="connsiteY3" fmla="*/ 0 h 703782"/>
                <a:gd name="connsiteX4" fmla="*/ 869637 w 869637"/>
                <a:gd name="connsiteY4" fmla="*/ 132022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603795 w 1603795"/>
                <a:gd name="connsiteY4"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158834 w 1603795"/>
                <a:gd name="connsiteY4" fmla="*/ 293107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510561 w 1603795"/>
                <a:gd name="connsiteY5" fmla="*/ 472146 h 704166"/>
                <a:gd name="connsiteX6" fmla="*/ 1603795 w 1603795"/>
                <a:gd name="connsiteY6" fmla="*/ 687910 h 704166"/>
                <a:gd name="connsiteX0" fmla="*/ 0 w 1530296"/>
                <a:gd name="connsiteY0" fmla="*/ 704166 h 810735"/>
                <a:gd name="connsiteX1" fmla="*/ 259556 w 1530296"/>
                <a:gd name="connsiteY1" fmla="*/ 306498 h 810735"/>
                <a:gd name="connsiteX2" fmla="*/ 728662 w 1530296"/>
                <a:gd name="connsiteY2" fmla="*/ 132664 h 810735"/>
                <a:gd name="connsiteX3" fmla="*/ 798733 w 1530296"/>
                <a:gd name="connsiteY3" fmla="*/ 384 h 810735"/>
                <a:gd name="connsiteX4" fmla="*/ 879687 w 1530296"/>
                <a:gd name="connsiteY4" fmla="*/ 148334 h 810735"/>
                <a:gd name="connsiteX5" fmla="*/ 1510561 w 1530296"/>
                <a:gd name="connsiteY5" fmla="*/ 472146 h 810735"/>
                <a:gd name="connsiteX6" fmla="*/ 1173907 w 1530296"/>
                <a:gd name="connsiteY6" fmla="*/ 810735 h 810735"/>
                <a:gd name="connsiteX0" fmla="*/ 0 w 1611448"/>
                <a:gd name="connsiteY0" fmla="*/ 704166 h 810735"/>
                <a:gd name="connsiteX1" fmla="*/ 259556 w 1611448"/>
                <a:gd name="connsiteY1" fmla="*/ 306498 h 810735"/>
                <a:gd name="connsiteX2" fmla="*/ 728662 w 1611448"/>
                <a:gd name="connsiteY2" fmla="*/ 132664 h 810735"/>
                <a:gd name="connsiteX3" fmla="*/ 798733 w 1611448"/>
                <a:gd name="connsiteY3" fmla="*/ 384 h 810735"/>
                <a:gd name="connsiteX4" fmla="*/ 879687 w 1611448"/>
                <a:gd name="connsiteY4" fmla="*/ 148334 h 810735"/>
                <a:gd name="connsiteX5" fmla="*/ 1594306 w 1611448"/>
                <a:gd name="connsiteY5" fmla="*/ 712214 h 810735"/>
                <a:gd name="connsiteX6" fmla="*/ 1173907 w 1611448"/>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712214"/>
                <a:gd name="connsiteX1" fmla="*/ 259556 w 1594306"/>
                <a:gd name="connsiteY1" fmla="*/ 306498 h 712214"/>
                <a:gd name="connsiteX2" fmla="*/ 728662 w 1594306"/>
                <a:gd name="connsiteY2" fmla="*/ 132664 h 712214"/>
                <a:gd name="connsiteX3" fmla="*/ 798733 w 1594306"/>
                <a:gd name="connsiteY3" fmla="*/ 384 h 712214"/>
                <a:gd name="connsiteX4" fmla="*/ 879687 w 1594306"/>
                <a:gd name="connsiteY4" fmla="*/ 148334 h 712214"/>
                <a:gd name="connsiteX5" fmla="*/ 1594306 w 1594306"/>
                <a:gd name="connsiteY5" fmla="*/ 712214 h 71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4306" h="712214">
                  <a:moveTo>
                    <a:pt x="0" y="704166"/>
                  </a:moveTo>
                  <a:cubicBezTo>
                    <a:pt x="9525" y="551766"/>
                    <a:pt x="138592" y="402356"/>
                    <a:pt x="259556" y="306498"/>
                  </a:cubicBezTo>
                  <a:cubicBezTo>
                    <a:pt x="385763" y="206485"/>
                    <a:pt x="624681" y="145364"/>
                    <a:pt x="728662" y="132664"/>
                  </a:cubicBezTo>
                  <a:cubicBezTo>
                    <a:pt x="766417" y="87229"/>
                    <a:pt x="747322" y="427"/>
                    <a:pt x="798733" y="384"/>
                  </a:cubicBezTo>
                  <a:cubicBezTo>
                    <a:pt x="850887" y="-6309"/>
                    <a:pt x="854378" y="75618"/>
                    <a:pt x="879687" y="148334"/>
                  </a:cubicBezTo>
                  <a:cubicBezTo>
                    <a:pt x="998325" y="226961"/>
                    <a:pt x="1440123" y="153316"/>
                    <a:pt x="1594306" y="712214"/>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25" name="Freeform: Shape 97"/>
            <p:cNvSpPr/>
            <p:nvPr/>
          </p:nvSpPr>
          <p:spPr>
            <a:xfrm>
              <a:off x="7177109" y="3777415"/>
              <a:ext cx="692361" cy="578507"/>
            </a:xfrm>
            <a:custGeom>
              <a:avLst/>
              <a:gdLst>
                <a:gd name="connsiteX0" fmla="*/ 0 w 652463"/>
                <a:gd name="connsiteY0" fmla="*/ 619125 h 619125"/>
                <a:gd name="connsiteX1" fmla="*/ 85725 w 652463"/>
                <a:gd name="connsiteY1" fmla="*/ 533400 h 619125"/>
                <a:gd name="connsiteX2" fmla="*/ 100013 w 652463"/>
                <a:gd name="connsiteY2" fmla="*/ 519112 h 619125"/>
                <a:gd name="connsiteX3" fmla="*/ 357188 w 652463"/>
                <a:gd name="connsiteY3" fmla="*/ 280987 h 619125"/>
                <a:gd name="connsiteX4" fmla="*/ 385763 w 652463"/>
                <a:gd name="connsiteY4" fmla="*/ 247650 h 619125"/>
                <a:gd name="connsiteX5" fmla="*/ 652463 w 652463"/>
                <a:gd name="connsiteY5" fmla="*/ 0 h 619125"/>
                <a:gd name="connsiteX0" fmla="*/ 0 w 652463"/>
                <a:gd name="connsiteY0" fmla="*/ 619125 h 619125"/>
                <a:gd name="connsiteX1" fmla="*/ 85725 w 652463"/>
                <a:gd name="connsiteY1" fmla="*/ 533400 h 619125"/>
                <a:gd name="connsiteX2" fmla="*/ 357188 w 652463"/>
                <a:gd name="connsiteY2" fmla="*/ 280987 h 619125"/>
                <a:gd name="connsiteX3" fmla="*/ 385763 w 652463"/>
                <a:gd name="connsiteY3" fmla="*/ 247650 h 619125"/>
                <a:gd name="connsiteX4" fmla="*/ 652463 w 652463"/>
                <a:gd name="connsiteY4" fmla="*/ 0 h 619125"/>
                <a:gd name="connsiteX0" fmla="*/ 0 w 652463"/>
                <a:gd name="connsiteY0" fmla="*/ 619125 h 619125"/>
                <a:gd name="connsiteX1" fmla="*/ 85725 w 652463"/>
                <a:gd name="connsiteY1" fmla="*/ 533400 h 619125"/>
                <a:gd name="connsiteX2" fmla="*/ 357188 w 652463"/>
                <a:gd name="connsiteY2" fmla="*/ 280987 h 619125"/>
                <a:gd name="connsiteX3" fmla="*/ 652463 w 652463"/>
                <a:gd name="connsiteY3" fmla="*/ 0 h 619125"/>
                <a:gd name="connsiteX0" fmla="*/ 0 w 652463"/>
                <a:gd name="connsiteY0" fmla="*/ 619125 h 619125"/>
                <a:gd name="connsiteX1" fmla="*/ 85725 w 652463"/>
                <a:gd name="connsiteY1" fmla="*/ 533400 h 619125"/>
                <a:gd name="connsiteX2" fmla="*/ 357188 w 652463"/>
                <a:gd name="connsiteY2" fmla="*/ 280987 h 619125"/>
                <a:gd name="connsiteX3" fmla="*/ 576263 w 652463"/>
                <a:gd name="connsiteY3" fmla="*/ 433387 h 619125"/>
                <a:gd name="connsiteX4" fmla="*/ 652463 w 652463"/>
                <a:gd name="connsiteY4" fmla="*/ 0 h 619125"/>
                <a:gd name="connsiteX0" fmla="*/ 0 w 652463"/>
                <a:gd name="connsiteY0" fmla="*/ 619125 h 619125"/>
                <a:gd name="connsiteX1" fmla="*/ 85725 w 652463"/>
                <a:gd name="connsiteY1" fmla="*/ 533400 h 619125"/>
                <a:gd name="connsiteX2" fmla="*/ 576263 w 652463"/>
                <a:gd name="connsiteY2" fmla="*/ 433387 h 619125"/>
                <a:gd name="connsiteX3" fmla="*/ 652463 w 652463"/>
                <a:gd name="connsiteY3" fmla="*/ 0 h 619125"/>
                <a:gd name="connsiteX0" fmla="*/ 0 w 819150"/>
                <a:gd name="connsiteY0" fmla="*/ 985838 h 985838"/>
                <a:gd name="connsiteX1" fmla="*/ 252412 w 819150"/>
                <a:gd name="connsiteY1" fmla="*/ 533400 h 985838"/>
                <a:gd name="connsiteX2" fmla="*/ 742950 w 819150"/>
                <a:gd name="connsiteY2" fmla="*/ 433387 h 985838"/>
                <a:gd name="connsiteX3" fmla="*/ 819150 w 819150"/>
                <a:gd name="connsiteY3" fmla="*/ 0 h 985838"/>
                <a:gd name="connsiteX0" fmla="*/ 0 w 819150"/>
                <a:gd name="connsiteY0" fmla="*/ 985838 h 985838"/>
                <a:gd name="connsiteX1" fmla="*/ 280987 w 819150"/>
                <a:gd name="connsiteY1" fmla="*/ 585788 h 985838"/>
                <a:gd name="connsiteX2" fmla="*/ 742950 w 819150"/>
                <a:gd name="connsiteY2" fmla="*/ 433387 h 985838"/>
                <a:gd name="connsiteX3" fmla="*/ 819150 w 819150"/>
                <a:gd name="connsiteY3" fmla="*/ 0 h 985838"/>
                <a:gd name="connsiteX0" fmla="*/ 0 w 785813"/>
                <a:gd name="connsiteY0" fmla="*/ 690563 h 690563"/>
                <a:gd name="connsiteX1" fmla="*/ 280987 w 785813"/>
                <a:gd name="connsiteY1" fmla="*/ 290513 h 690563"/>
                <a:gd name="connsiteX2" fmla="*/ 742950 w 785813"/>
                <a:gd name="connsiteY2" fmla="*/ 138112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85813"/>
                <a:gd name="connsiteY0" fmla="*/ 690563 h 690563"/>
                <a:gd name="connsiteX1" fmla="*/ 280987 w 785813"/>
                <a:gd name="connsiteY1" fmla="*/ 290513 h 690563"/>
                <a:gd name="connsiteX2" fmla="*/ 733425 w 785813"/>
                <a:gd name="connsiteY2" fmla="*/ 133349 h 690563"/>
                <a:gd name="connsiteX3" fmla="*/ 785813 w 785813"/>
                <a:gd name="connsiteY3" fmla="*/ 0 h 690563"/>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73907"/>
                <a:gd name="connsiteY0" fmla="*/ 669131 h 669131"/>
                <a:gd name="connsiteX1" fmla="*/ 280987 w 773907"/>
                <a:gd name="connsiteY1" fmla="*/ 269081 h 669131"/>
                <a:gd name="connsiteX2" fmla="*/ 733425 w 773907"/>
                <a:gd name="connsiteY2" fmla="*/ 111917 h 669131"/>
                <a:gd name="connsiteX3" fmla="*/ 773907 w 773907"/>
                <a:gd name="connsiteY3" fmla="*/ 0 h 669131"/>
                <a:gd name="connsiteX0" fmla="*/ 0 w 783432"/>
                <a:gd name="connsiteY0" fmla="*/ 640556 h 640556"/>
                <a:gd name="connsiteX1" fmla="*/ 290512 w 783432"/>
                <a:gd name="connsiteY1" fmla="*/ 269081 h 640556"/>
                <a:gd name="connsiteX2" fmla="*/ 742950 w 783432"/>
                <a:gd name="connsiteY2" fmla="*/ 111917 h 640556"/>
                <a:gd name="connsiteX3" fmla="*/ 783432 w 783432"/>
                <a:gd name="connsiteY3" fmla="*/ 0 h 640556"/>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76224 w 769144"/>
                <a:gd name="connsiteY1" fmla="*/ 269081 h 683419"/>
                <a:gd name="connsiteX2" fmla="*/ 728662 w 769144"/>
                <a:gd name="connsiteY2" fmla="*/ 111917 h 683419"/>
                <a:gd name="connsiteX3" fmla="*/ 769144 w 769144"/>
                <a:gd name="connsiteY3" fmla="*/ 0 h 683419"/>
                <a:gd name="connsiteX0" fmla="*/ 0 w 769144"/>
                <a:gd name="connsiteY0" fmla="*/ 683419 h 683419"/>
                <a:gd name="connsiteX1" fmla="*/ 214311 w 769144"/>
                <a:gd name="connsiteY1" fmla="*/ 316706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33361 w 769144"/>
                <a:gd name="connsiteY1" fmla="*/ 30003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45268 w 769144"/>
                <a:gd name="connsiteY1" fmla="*/ 280987 h 683419"/>
                <a:gd name="connsiteX2" fmla="*/ 728662 w 769144"/>
                <a:gd name="connsiteY2" fmla="*/ 111917 h 683419"/>
                <a:gd name="connsiteX3" fmla="*/ 769144 w 769144"/>
                <a:gd name="connsiteY3" fmla="*/ 0 h 683419"/>
                <a:gd name="connsiteX0" fmla="*/ 0 w 769144"/>
                <a:gd name="connsiteY0" fmla="*/ 683419 h 683419"/>
                <a:gd name="connsiteX1" fmla="*/ 254793 w 769144"/>
                <a:gd name="connsiteY1" fmla="*/ 295275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21456 w 769144"/>
                <a:gd name="connsiteY1" fmla="*/ 321469 h 683419"/>
                <a:gd name="connsiteX2" fmla="*/ 728662 w 769144"/>
                <a:gd name="connsiteY2" fmla="*/ 111917 h 683419"/>
                <a:gd name="connsiteX3" fmla="*/ 769144 w 769144"/>
                <a:gd name="connsiteY3" fmla="*/ 0 h 683419"/>
                <a:gd name="connsiteX0" fmla="*/ 0 w 769144"/>
                <a:gd name="connsiteY0" fmla="*/ 683419 h 683419"/>
                <a:gd name="connsiteX1" fmla="*/ 259556 w 769144"/>
                <a:gd name="connsiteY1" fmla="*/ 285751 h 683419"/>
                <a:gd name="connsiteX2" fmla="*/ 728662 w 769144"/>
                <a:gd name="connsiteY2" fmla="*/ 111917 h 683419"/>
                <a:gd name="connsiteX3" fmla="*/ 769144 w 769144"/>
                <a:gd name="connsiteY3" fmla="*/ 0 h 683419"/>
                <a:gd name="connsiteX0" fmla="*/ 0 w 869637"/>
                <a:gd name="connsiteY0" fmla="*/ 594762 h 594762"/>
                <a:gd name="connsiteX1" fmla="*/ 259556 w 869637"/>
                <a:gd name="connsiteY1" fmla="*/ 197094 h 594762"/>
                <a:gd name="connsiteX2" fmla="*/ 728662 w 869637"/>
                <a:gd name="connsiteY2" fmla="*/ 23260 h 594762"/>
                <a:gd name="connsiteX3" fmla="*/ 869637 w 869637"/>
                <a:gd name="connsiteY3" fmla="*/ 23002 h 594762"/>
                <a:gd name="connsiteX0" fmla="*/ 0 w 869637"/>
                <a:gd name="connsiteY0" fmla="*/ 590815 h 590815"/>
                <a:gd name="connsiteX1" fmla="*/ 259556 w 869637"/>
                <a:gd name="connsiteY1" fmla="*/ 193147 h 590815"/>
                <a:gd name="connsiteX2" fmla="*/ 728662 w 869637"/>
                <a:gd name="connsiteY2" fmla="*/ 19313 h 590815"/>
                <a:gd name="connsiteX3" fmla="*/ 804316 w 869637"/>
                <a:gd name="connsiteY3" fmla="*/ 4276 h 590815"/>
                <a:gd name="connsiteX4" fmla="*/ 869637 w 869637"/>
                <a:gd name="connsiteY4" fmla="*/ 19055 h 590815"/>
                <a:gd name="connsiteX0" fmla="*/ 0 w 869637"/>
                <a:gd name="connsiteY0" fmla="*/ 703782 h 703782"/>
                <a:gd name="connsiteX1" fmla="*/ 259556 w 869637"/>
                <a:gd name="connsiteY1" fmla="*/ 306114 h 703782"/>
                <a:gd name="connsiteX2" fmla="*/ 728662 w 869637"/>
                <a:gd name="connsiteY2" fmla="*/ 132280 h 703782"/>
                <a:gd name="connsiteX3" fmla="*/ 798733 w 869637"/>
                <a:gd name="connsiteY3" fmla="*/ 0 h 703782"/>
                <a:gd name="connsiteX4" fmla="*/ 869637 w 869637"/>
                <a:gd name="connsiteY4" fmla="*/ 132022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603795 w 1603795"/>
                <a:gd name="connsiteY4"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1158834 w 1603795"/>
                <a:gd name="connsiteY4" fmla="*/ 293107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3782 h 703782"/>
                <a:gd name="connsiteX1" fmla="*/ 259556 w 1603795"/>
                <a:gd name="connsiteY1" fmla="*/ 306114 h 703782"/>
                <a:gd name="connsiteX2" fmla="*/ 728662 w 1603795"/>
                <a:gd name="connsiteY2" fmla="*/ 132280 h 703782"/>
                <a:gd name="connsiteX3" fmla="*/ 798733 w 1603795"/>
                <a:gd name="connsiteY3" fmla="*/ 0 h 703782"/>
                <a:gd name="connsiteX4" fmla="*/ 879687 w 1603795"/>
                <a:gd name="connsiteY4" fmla="*/ 147950 h 703782"/>
                <a:gd name="connsiteX5" fmla="*/ 1603795 w 1603795"/>
                <a:gd name="connsiteY5" fmla="*/ 687526 h 703782"/>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05 h 704105"/>
                <a:gd name="connsiteX1" fmla="*/ 259556 w 1603795"/>
                <a:gd name="connsiteY1" fmla="*/ 306437 h 704105"/>
                <a:gd name="connsiteX2" fmla="*/ 728662 w 1603795"/>
                <a:gd name="connsiteY2" fmla="*/ 132603 h 704105"/>
                <a:gd name="connsiteX3" fmla="*/ 798733 w 1603795"/>
                <a:gd name="connsiteY3" fmla="*/ 323 h 704105"/>
                <a:gd name="connsiteX4" fmla="*/ 879687 w 1603795"/>
                <a:gd name="connsiteY4" fmla="*/ 148273 h 704105"/>
                <a:gd name="connsiteX5" fmla="*/ 1603795 w 1603795"/>
                <a:gd name="connsiteY5" fmla="*/ 687849 h 704105"/>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603795 w 1603795"/>
                <a:gd name="connsiteY5" fmla="*/ 687910 h 704166"/>
                <a:gd name="connsiteX0" fmla="*/ 0 w 1603795"/>
                <a:gd name="connsiteY0" fmla="*/ 704166 h 704166"/>
                <a:gd name="connsiteX1" fmla="*/ 259556 w 1603795"/>
                <a:gd name="connsiteY1" fmla="*/ 306498 h 704166"/>
                <a:gd name="connsiteX2" fmla="*/ 728662 w 1603795"/>
                <a:gd name="connsiteY2" fmla="*/ 132664 h 704166"/>
                <a:gd name="connsiteX3" fmla="*/ 798733 w 1603795"/>
                <a:gd name="connsiteY3" fmla="*/ 384 h 704166"/>
                <a:gd name="connsiteX4" fmla="*/ 879687 w 1603795"/>
                <a:gd name="connsiteY4" fmla="*/ 148334 h 704166"/>
                <a:gd name="connsiteX5" fmla="*/ 1510561 w 1603795"/>
                <a:gd name="connsiteY5" fmla="*/ 472146 h 704166"/>
                <a:gd name="connsiteX6" fmla="*/ 1603795 w 1603795"/>
                <a:gd name="connsiteY6" fmla="*/ 687910 h 704166"/>
                <a:gd name="connsiteX0" fmla="*/ 0 w 1530296"/>
                <a:gd name="connsiteY0" fmla="*/ 704166 h 810735"/>
                <a:gd name="connsiteX1" fmla="*/ 259556 w 1530296"/>
                <a:gd name="connsiteY1" fmla="*/ 306498 h 810735"/>
                <a:gd name="connsiteX2" fmla="*/ 728662 w 1530296"/>
                <a:gd name="connsiteY2" fmla="*/ 132664 h 810735"/>
                <a:gd name="connsiteX3" fmla="*/ 798733 w 1530296"/>
                <a:gd name="connsiteY3" fmla="*/ 384 h 810735"/>
                <a:gd name="connsiteX4" fmla="*/ 879687 w 1530296"/>
                <a:gd name="connsiteY4" fmla="*/ 148334 h 810735"/>
                <a:gd name="connsiteX5" fmla="*/ 1510561 w 1530296"/>
                <a:gd name="connsiteY5" fmla="*/ 472146 h 810735"/>
                <a:gd name="connsiteX6" fmla="*/ 1173907 w 1530296"/>
                <a:gd name="connsiteY6" fmla="*/ 810735 h 810735"/>
                <a:gd name="connsiteX0" fmla="*/ 0 w 1611448"/>
                <a:gd name="connsiteY0" fmla="*/ 704166 h 810735"/>
                <a:gd name="connsiteX1" fmla="*/ 259556 w 1611448"/>
                <a:gd name="connsiteY1" fmla="*/ 306498 h 810735"/>
                <a:gd name="connsiteX2" fmla="*/ 728662 w 1611448"/>
                <a:gd name="connsiteY2" fmla="*/ 132664 h 810735"/>
                <a:gd name="connsiteX3" fmla="*/ 798733 w 1611448"/>
                <a:gd name="connsiteY3" fmla="*/ 384 h 810735"/>
                <a:gd name="connsiteX4" fmla="*/ 879687 w 1611448"/>
                <a:gd name="connsiteY4" fmla="*/ 148334 h 810735"/>
                <a:gd name="connsiteX5" fmla="*/ 1594306 w 1611448"/>
                <a:gd name="connsiteY5" fmla="*/ 712214 h 810735"/>
                <a:gd name="connsiteX6" fmla="*/ 1173907 w 1611448"/>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810735"/>
                <a:gd name="connsiteX1" fmla="*/ 259556 w 1594306"/>
                <a:gd name="connsiteY1" fmla="*/ 306498 h 810735"/>
                <a:gd name="connsiteX2" fmla="*/ 728662 w 1594306"/>
                <a:gd name="connsiteY2" fmla="*/ 132664 h 810735"/>
                <a:gd name="connsiteX3" fmla="*/ 798733 w 1594306"/>
                <a:gd name="connsiteY3" fmla="*/ 384 h 810735"/>
                <a:gd name="connsiteX4" fmla="*/ 879687 w 1594306"/>
                <a:gd name="connsiteY4" fmla="*/ 148334 h 810735"/>
                <a:gd name="connsiteX5" fmla="*/ 1594306 w 1594306"/>
                <a:gd name="connsiteY5" fmla="*/ 712214 h 810735"/>
                <a:gd name="connsiteX6" fmla="*/ 1173907 w 1594306"/>
                <a:gd name="connsiteY6" fmla="*/ 810735 h 810735"/>
                <a:gd name="connsiteX0" fmla="*/ 0 w 1594306"/>
                <a:gd name="connsiteY0" fmla="*/ 704166 h 712214"/>
                <a:gd name="connsiteX1" fmla="*/ 259556 w 1594306"/>
                <a:gd name="connsiteY1" fmla="*/ 306498 h 712214"/>
                <a:gd name="connsiteX2" fmla="*/ 728662 w 1594306"/>
                <a:gd name="connsiteY2" fmla="*/ 132664 h 712214"/>
                <a:gd name="connsiteX3" fmla="*/ 798733 w 1594306"/>
                <a:gd name="connsiteY3" fmla="*/ 384 h 712214"/>
                <a:gd name="connsiteX4" fmla="*/ 879687 w 1594306"/>
                <a:gd name="connsiteY4" fmla="*/ 148334 h 712214"/>
                <a:gd name="connsiteX5" fmla="*/ 1594306 w 1594306"/>
                <a:gd name="connsiteY5" fmla="*/ 712214 h 712214"/>
                <a:gd name="connsiteX0" fmla="*/ 0 w 1044850"/>
                <a:gd name="connsiteY0" fmla="*/ 751691 h 751691"/>
                <a:gd name="connsiteX1" fmla="*/ 259556 w 1044850"/>
                <a:gd name="connsiteY1" fmla="*/ 354023 h 751691"/>
                <a:gd name="connsiteX2" fmla="*/ 728662 w 1044850"/>
                <a:gd name="connsiteY2" fmla="*/ 180189 h 751691"/>
                <a:gd name="connsiteX3" fmla="*/ 798733 w 1044850"/>
                <a:gd name="connsiteY3" fmla="*/ 47909 h 751691"/>
                <a:gd name="connsiteX4" fmla="*/ 879687 w 1044850"/>
                <a:gd name="connsiteY4" fmla="*/ 195859 h 751691"/>
                <a:gd name="connsiteX5" fmla="*/ 1044850 w 1044850"/>
                <a:gd name="connsiteY5" fmla="*/ 243249 h 751691"/>
                <a:gd name="connsiteX0" fmla="*/ 0 w 1044850"/>
                <a:gd name="connsiteY0" fmla="*/ 704167 h 704167"/>
                <a:gd name="connsiteX1" fmla="*/ 259556 w 1044850"/>
                <a:gd name="connsiteY1" fmla="*/ 306499 h 704167"/>
                <a:gd name="connsiteX2" fmla="*/ 728662 w 1044850"/>
                <a:gd name="connsiteY2" fmla="*/ 132665 h 704167"/>
                <a:gd name="connsiteX3" fmla="*/ 798733 w 1044850"/>
                <a:gd name="connsiteY3" fmla="*/ 385 h 704167"/>
                <a:gd name="connsiteX4" fmla="*/ 879687 w 1044850"/>
                <a:gd name="connsiteY4" fmla="*/ 148335 h 704167"/>
                <a:gd name="connsiteX5" fmla="*/ 1044850 w 1044850"/>
                <a:gd name="connsiteY5" fmla="*/ 195725 h 704167"/>
                <a:gd name="connsiteX0" fmla="*/ 0 w 879687"/>
                <a:gd name="connsiteY0" fmla="*/ 704167 h 704167"/>
                <a:gd name="connsiteX1" fmla="*/ 259556 w 879687"/>
                <a:gd name="connsiteY1" fmla="*/ 306499 h 704167"/>
                <a:gd name="connsiteX2" fmla="*/ 728662 w 879687"/>
                <a:gd name="connsiteY2" fmla="*/ 132665 h 704167"/>
                <a:gd name="connsiteX3" fmla="*/ 798733 w 879687"/>
                <a:gd name="connsiteY3" fmla="*/ 385 h 704167"/>
                <a:gd name="connsiteX4" fmla="*/ 879687 w 879687"/>
                <a:gd name="connsiteY4" fmla="*/ 148335 h 704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687" h="704167">
                  <a:moveTo>
                    <a:pt x="0" y="704167"/>
                  </a:moveTo>
                  <a:cubicBezTo>
                    <a:pt x="9525" y="551767"/>
                    <a:pt x="138592" y="402357"/>
                    <a:pt x="259556" y="306499"/>
                  </a:cubicBezTo>
                  <a:cubicBezTo>
                    <a:pt x="385763" y="206486"/>
                    <a:pt x="624681" y="145365"/>
                    <a:pt x="728662" y="132665"/>
                  </a:cubicBezTo>
                  <a:cubicBezTo>
                    <a:pt x="766417" y="87230"/>
                    <a:pt x="747322" y="428"/>
                    <a:pt x="798733" y="385"/>
                  </a:cubicBezTo>
                  <a:cubicBezTo>
                    <a:pt x="850887" y="-6308"/>
                    <a:pt x="854378" y="75619"/>
                    <a:pt x="879687" y="148335"/>
                  </a:cubicBezTo>
                </a:path>
              </a:pathLst>
            </a:custGeom>
            <a:noFill/>
            <a:ln w="666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26" name="文字方塊 125"/>
            <p:cNvSpPr txBox="1"/>
            <p:nvPr/>
          </p:nvSpPr>
          <p:spPr>
            <a:xfrm>
              <a:off x="8013843" y="1861164"/>
              <a:ext cx="1140431" cy="769441"/>
            </a:xfrm>
            <a:prstGeom prst="rect">
              <a:avLst/>
            </a:prstGeom>
            <a:noFill/>
          </p:spPr>
          <p:txBody>
            <a:bodyPr wrap="square" rtlCol="0">
              <a:spAutoFit/>
            </a:bodyPr>
            <a:lstStyle/>
            <a:p>
              <a:r>
                <a:rPr lang="en-US" altLang="zh-TW" sz="4400" b="1" dirty="0">
                  <a:solidFill>
                    <a:srgbClr val="91847F"/>
                  </a:solidFill>
                </a:rPr>
                <a:t>…</a:t>
              </a:r>
              <a:endParaRPr lang="zh-TW" altLang="en-US" sz="4400" b="1" dirty="0">
                <a:solidFill>
                  <a:srgbClr val="91847F"/>
                </a:solidFill>
              </a:endParaRPr>
            </a:p>
          </p:txBody>
        </p:sp>
        <p:sp>
          <p:nvSpPr>
            <p:cNvPr id="127" name="文字方塊 126"/>
            <p:cNvSpPr txBox="1"/>
            <p:nvPr/>
          </p:nvSpPr>
          <p:spPr>
            <a:xfrm>
              <a:off x="8034391" y="3510491"/>
              <a:ext cx="1140431" cy="769441"/>
            </a:xfrm>
            <a:prstGeom prst="rect">
              <a:avLst/>
            </a:prstGeom>
            <a:noFill/>
          </p:spPr>
          <p:txBody>
            <a:bodyPr wrap="square" rtlCol="0">
              <a:spAutoFit/>
            </a:bodyPr>
            <a:lstStyle/>
            <a:p>
              <a:r>
                <a:rPr lang="en-US" altLang="zh-TW" sz="4400" b="1" dirty="0">
                  <a:solidFill>
                    <a:srgbClr val="91847F"/>
                  </a:solidFill>
                </a:rPr>
                <a:t>…</a:t>
              </a:r>
              <a:endParaRPr lang="zh-TW" altLang="en-US" sz="4400" b="1" dirty="0">
                <a:solidFill>
                  <a:srgbClr val="91847F"/>
                </a:solidFill>
              </a:endParaRPr>
            </a:p>
          </p:txBody>
        </p:sp>
      </p:grpSp>
      <p:sp>
        <p:nvSpPr>
          <p:cNvPr id="128" name="左大括弧 127"/>
          <p:cNvSpPr/>
          <p:nvPr/>
        </p:nvSpPr>
        <p:spPr>
          <a:xfrm rot="16200000">
            <a:off x="5647561" y="1295416"/>
            <a:ext cx="208472" cy="6181491"/>
          </a:xfrm>
          <a:prstGeom prst="leftBrace">
            <a:avLst>
              <a:gd name="adj1" fmla="val 72401"/>
              <a:gd name="adj2" fmla="val 49834"/>
            </a:avLst>
          </a:prstGeom>
          <a:ln>
            <a:solidFill>
              <a:srgbClr val="91847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29" name="左大括弧 128"/>
          <p:cNvSpPr/>
          <p:nvPr/>
        </p:nvSpPr>
        <p:spPr>
          <a:xfrm rot="16200000">
            <a:off x="5630145" y="2985829"/>
            <a:ext cx="208472" cy="6181491"/>
          </a:xfrm>
          <a:prstGeom prst="leftBrace">
            <a:avLst>
              <a:gd name="adj1" fmla="val 72401"/>
              <a:gd name="adj2" fmla="val 49834"/>
            </a:avLst>
          </a:prstGeom>
          <a:ln>
            <a:solidFill>
              <a:srgbClr val="91847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5" name="Arrow: Up-Down 4"/>
          <p:cNvSpPr/>
          <p:nvPr/>
        </p:nvSpPr>
        <p:spPr>
          <a:xfrm>
            <a:off x="5734381" y="4872137"/>
            <a:ext cx="315899" cy="389274"/>
          </a:xfrm>
          <a:prstGeom prst="upDownArrow">
            <a:avLst>
              <a:gd name="adj1" fmla="val 50000"/>
              <a:gd name="adj2" fmla="val 33274"/>
            </a:avLst>
          </a:prstGeom>
          <a:solidFill>
            <a:schemeClr val="accent2">
              <a:lumMod val="60000"/>
              <a:lumOff val="40000"/>
            </a:schemeClr>
          </a:solidFill>
          <a:ln>
            <a:solidFill>
              <a:srgbClr val="9184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17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childTnLst>
                          </p:cTn>
                        </p:par>
                        <p:par>
                          <p:cTn id="20" fill="hold">
                            <p:stCondLst>
                              <p:cond delay="500"/>
                            </p:stCondLst>
                            <p:childTnLst>
                              <p:par>
                                <p:cTn id="21" presetID="10" presetClass="exit" presetSubtype="0" fill="hold" nodeType="afterEffect">
                                  <p:stCondLst>
                                    <p:cond delay="0"/>
                                  </p:stCondLst>
                                  <p:childTnLst>
                                    <p:animEffect transition="out" filter="fade">
                                      <p:cBhvr>
                                        <p:cTn id="22" dur="500"/>
                                        <p:tgtEl>
                                          <p:spTgt spid="46"/>
                                        </p:tgtEl>
                                      </p:cBhvr>
                                    </p:animEffect>
                                    <p:set>
                                      <p:cBhvr>
                                        <p:cTn id="23" dur="1" fill="hold">
                                          <p:stCondLst>
                                            <p:cond delay="499"/>
                                          </p:stCondLst>
                                        </p:cTn>
                                        <p:tgtEl>
                                          <p:spTgt spid="4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5"/>
                                        </p:tgtEl>
                                      </p:cBhvr>
                                    </p:animEffect>
                                    <p:set>
                                      <p:cBhvr>
                                        <p:cTn id="26" dur="1" fill="hold">
                                          <p:stCondLst>
                                            <p:cond delay="499"/>
                                          </p:stCondLst>
                                        </p:cTn>
                                        <p:tgtEl>
                                          <p:spTgt spid="45"/>
                                        </p:tgtEl>
                                        <p:attrNameLst>
                                          <p:attrName>style.visibility</p:attrName>
                                        </p:attrNameLst>
                                      </p:cBhvr>
                                      <p:to>
                                        <p:strVal val="hidden"/>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animEffect transition="in" filter="fade">
                                      <p:cBhvr>
                                        <p:cTn id="35" dur="500"/>
                                        <p:tgtEl>
                                          <p:spTgt spid="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500"/>
                                        <p:tgtEl>
                                          <p:spTgt spid="105"/>
                                        </p:tgtEl>
                                      </p:cBhvr>
                                    </p:animEffect>
                                  </p:childTnLst>
                                </p:cTn>
                              </p:par>
                              <p:par>
                                <p:cTn id="41" presetID="10"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fade">
                                      <p:cBhvr>
                                        <p:cTn id="43" dur="500"/>
                                        <p:tgtEl>
                                          <p:spTgt spid="110"/>
                                        </p:tgtEl>
                                      </p:cBhvr>
                                    </p:animEffect>
                                  </p:childTnLst>
                                </p:cTn>
                              </p:par>
                              <p:par>
                                <p:cTn id="44" presetID="10" presetClass="exit" presetSubtype="0" fill="hold" nodeType="withEffect">
                                  <p:stCondLst>
                                    <p:cond delay="0"/>
                                  </p:stCondLst>
                                  <p:childTnLst>
                                    <p:animEffect transition="out" filter="fade">
                                      <p:cBhvr>
                                        <p:cTn id="45" dur="500"/>
                                        <p:tgtEl>
                                          <p:spTgt spid="47"/>
                                        </p:tgtEl>
                                      </p:cBhvr>
                                    </p:animEffect>
                                    <p:set>
                                      <p:cBhvr>
                                        <p:cTn id="46" dur="1" fill="hold">
                                          <p:stCondLst>
                                            <p:cond delay="499"/>
                                          </p:stCondLst>
                                        </p:cTn>
                                        <p:tgtEl>
                                          <p:spTgt spid="4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61"/>
                                        </p:tgtEl>
                                      </p:cBhvr>
                                    </p:animEffect>
                                    <p:set>
                                      <p:cBhvr>
                                        <p:cTn id="49" dur="1" fill="hold">
                                          <p:stCondLst>
                                            <p:cond delay="499"/>
                                          </p:stCondLst>
                                        </p:cTn>
                                        <p:tgtEl>
                                          <p:spTgt spid="6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112"/>
                                        </p:tgtEl>
                                        <p:attrNameLst>
                                          <p:attrName>style.visibility</p:attrName>
                                        </p:attrNameLst>
                                      </p:cBhvr>
                                      <p:to>
                                        <p:strVal val="visible"/>
                                      </p:to>
                                    </p:set>
                                    <p:animEffect transition="in" filter="wheel(1)">
                                      <p:cBhvr>
                                        <p:cTn id="54" dur="1250"/>
                                        <p:tgtEl>
                                          <p:spTgt spid="112"/>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wheel(1)">
                                      <p:cBhvr>
                                        <p:cTn id="57" dur="1250"/>
                                        <p:tgtEl>
                                          <p:spTgt spid="109"/>
                                        </p:tgtEl>
                                      </p:cBhvr>
                                    </p:animEffect>
                                  </p:childTnLst>
                                </p:cTn>
                              </p:par>
                            </p:childTnLst>
                          </p:cTn>
                        </p:par>
                        <p:par>
                          <p:cTn id="58" fill="hold">
                            <p:stCondLst>
                              <p:cond delay="1250"/>
                            </p:stCondLst>
                            <p:childTnLst>
                              <p:par>
                                <p:cTn id="59" presetID="10" presetClass="entr" presetSubtype="0" fill="hold" grpId="0" nodeType="after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fade">
                                      <p:cBhvr>
                                        <p:cTn id="61" dur="500"/>
                                        <p:tgtEl>
                                          <p:spTgt spid="1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500"/>
                                        <p:tgtEl>
                                          <p:spTgt spid="10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15"/>
                                        </p:tgtEl>
                                        <p:attrNameLst>
                                          <p:attrName>style.visibility</p:attrName>
                                        </p:attrNameLst>
                                      </p:cBhvr>
                                      <p:to>
                                        <p:strVal val="visible"/>
                                      </p:to>
                                    </p:set>
                                    <p:animEffect transition="in" filter="wipe(left)">
                                      <p:cBhvr>
                                        <p:cTn id="69" dur="500"/>
                                        <p:tgtEl>
                                          <p:spTgt spid="115"/>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wipe(up)">
                                      <p:cBhvr>
                                        <p:cTn id="73" dur="500"/>
                                        <p:tgtEl>
                                          <p:spTgt spid="128"/>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129"/>
                                        </p:tgtEl>
                                        <p:attrNameLst>
                                          <p:attrName>style.visibility</p:attrName>
                                        </p:attrNameLst>
                                      </p:cBhvr>
                                      <p:to>
                                        <p:strVal val="visible"/>
                                      </p:to>
                                    </p:set>
                                    <p:animEffect transition="in" filter="wipe(up)">
                                      <p:cBhvr>
                                        <p:cTn id="76" dur="500"/>
                                        <p:tgtEl>
                                          <p:spTgt spid="129"/>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113"/>
                                        </p:tgtEl>
                                        <p:attrNameLst>
                                          <p:attrName>style.visibility</p:attrName>
                                        </p:attrNameLst>
                                      </p:cBhvr>
                                      <p:to>
                                        <p:strVal val="visible"/>
                                      </p:to>
                                    </p:set>
                                    <p:animEffect transition="in" filter="fade">
                                      <p:cBhvr>
                                        <p:cTn id="80" dur="500"/>
                                        <p:tgtEl>
                                          <p:spTgt spid="1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fade">
                                      <p:cBhvr>
                                        <p:cTn id="83" dur="500"/>
                                        <p:tgtEl>
                                          <p:spTgt spid="11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
                                            <p:txEl>
                                              <p:pRg st="3" end="3"/>
                                            </p:txEl>
                                          </p:spTgt>
                                        </p:tgtEl>
                                        <p:attrNameLst>
                                          <p:attrName>style.visibility</p:attrName>
                                        </p:attrNameLst>
                                      </p:cBhvr>
                                      <p:to>
                                        <p:strVal val="visible"/>
                                      </p:to>
                                    </p:set>
                                    <p:animEffect transition="in" filter="fade">
                                      <p:cBhvr>
                                        <p:cTn id="88" dur="500"/>
                                        <p:tgtEl>
                                          <p:spTgt spid="2">
                                            <p:txEl>
                                              <p:pRg st="3" end="3"/>
                                            </p:txEl>
                                          </p:spTgt>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500"/>
                                        <p:tgtEl>
                                          <p:spTgt spid="73"/>
                                        </p:tgtEl>
                                      </p:cBhvr>
                                    </p:animEffect>
                                  </p:childTnLst>
                                </p:cTn>
                              </p:par>
                              <p:par>
                                <p:cTn id="98" presetID="9" presetClass="emph" presetSubtype="0" nodeType="withEffect">
                                  <p:stCondLst>
                                    <p:cond delay="0"/>
                                  </p:stCondLst>
                                  <p:childTnLst>
                                    <p:set>
                                      <p:cBhvr rctx="PPT">
                                        <p:cTn id="99" dur="indefinite"/>
                                        <p:tgtEl>
                                          <p:spTgt spid="115"/>
                                        </p:tgtEl>
                                        <p:attrNameLst>
                                          <p:attrName>style.opacity</p:attrName>
                                        </p:attrNameLst>
                                      </p:cBhvr>
                                      <p:to>
                                        <p:strVal val="0.1"/>
                                      </p:to>
                                    </p:set>
                                    <p:animEffect filter="image" prLst="opacity: 0.1">
                                      <p:cBhvr rctx="IE">
                                        <p:cTn id="100" dur="indefinite"/>
                                        <p:tgtEl>
                                          <p:spTgt spid="115"/>
                                        </p:tgtEl>
                                      </p:cBhvr>
                                    </p:animEffect>
                                  </p:childTnLst>
                                </p:cTn>
                              </p:par>
                              <p:par>
                                <p:cTn id="101" presetID="9" presetClass="emph" presetSubtype="0" grpId="1" nodeType="withEffect">
                                  <p:stCondLst>
                                    <p:cond delay="0"/>
                                  </p:stCondLst>
                                  <p:childTnLst>
                                    <p:set>
                                      <p:cBhvr rctx="PPT">
                                        <p:cTn id="102" dur="indefinite"/>
                                        <p:tgtEl>
                                          <p:spTgt spid="128"/>
                                        </p:tgtEl>
                                        <p:attrNameLst>
                                          <p:attrName>style.opacity</p:attrName>
                                        </p:attrNameLst>
                                      </p:cBhvr>
                                      <p:to>
                                        <p:strVal val="0.1"/>
                                      </p:to>
                                    </p:set>
                                    <p:animEffect filter="image" prLst="opacity: 0.1">
                                      <p:cBhvr rctx="IE">
                                        <p:cTn id="103" dur="indefinite"/>
                                        <p:tgtEl>
                                          <p:spTgt spid="128"/>
                                        </p:tgtEl>
                                      </p:cBhvr>
                                    </p:animEffect>
                                  </p:childTnLst>
                                </p:cTn>
                              </p:par>
                              <p:par>
                                <p:cTn id="104" presetID="9" presetClass="emph" presetSubtype="0" grpId="1" nodeType="withEffect">
                                  <p:stCondLst>
                                    <p:cond delay="0"/>
                                  </p:stCondLst>
                                  <p:childTnLst>
                                    <p:set>
                                      <p:cBhvr rctx="PPT">
                                        <p:cTn id="105" dur="indefinite"/>
                                        <p:tgtEl>
                                          <p:spTgt spid="129"/>
                                        </p:tgtEl>
                                        <p:attrNameLst>
                                          <p:attrName>style.opacity</p:attrName>
                                        </p:attrNameLst>
                                      </p:cBhvr>
                                      <p:to>
                                        <p:strVal val="0.1"/>
                                      </p:to>
                                    </p:set>
                                    <p:animEffect filter="image" prLst="opacity: 0.1">
                                      <p:cBhvr rctx="IE">
                                        <p:cTn id="106" dur="indefinite"/>
                                        <p:tgtEl>
                                          <p:spTgt spid="129"/>
                                        </p:tgtEl>
                                      </p:cBhvr>
                                    </p:animEffect>
                                  </p:childTnLst>
                                </p:cTn>
                              </p:par>
                              <p:par>
                                <p:cTn id="107" presetID="9" presetClass="emph" presetSubtype="0" grpId="1" nodeType="withEffect">
                                  <p:stCondLst>
                                    <p:cond delay="0"/>
                                  </p:stCondLst>
                                  <p:childTnLst>
                                    <p:set>
                                      <p:cBhvr rctx="PPT">
                                        <p:cTn id="108" dur="indefinite"/>
                                        <p:tgtEl>
                                          <p:spTgt spid="113"/>
                                        </p:tgtEl>
                                        <p:attrNameLst>
                                          <p:attrName>style.opacity</p:attrName>
                                        </p:attrNameLst>
                                      </p:cBhvr>
                                      <p:to>
                                        <p:strVal val="0.1"/>
                                      </p:to>
                                    </p:set>
                                    <p:animEffect filter="image" prLst="opacity: 0.1">
                                      <p:cBhvr rctx="IE">
                                        <p:cTn id="109" dur="indefinite"/>
                                        <p:tgtEl>
                                          <p:spTgt spid="113"/>
                                        </p:tgtEl>
                                      </p:cBhvr>
                                    </p:animEffect>
                                  </p:childTnLst>
                                </p:cTn>
                              </p:par>
                              <p:par>
                                <p:cTn id="110" presetID="9" presetClass="emph" presetSubtype="0" grpId="1" nodeType="withEffect">
                                  <p:stCondLst>
                                    <p:cond delay="0"/>
                                  </p:stCondLst>
                                  <p:childTnLst>
                                    <p:set>
                                      <p:cBhvr rctx="PPT">
                                        <p:cTn id="111" dur="indefinite"/>
                                        <p:tgtEl>
                                          <p:spTgt spid="114"/>
                                        </p:tgtEl>
                                        <p:attrNameLst>
                                          <p:attrName>style.opacity</p:attrName>
                                        </p:attrNameLst>
                                      </p:cBhvr>
                                      <p:to>
                                        <p:strVal val="0.1"/>
                                      </p:to>
                                    </p:set>
                                    <p:animEffect filter="image" prLst="opacity: 0.1">
                                      <p:cBhvr rctx="IE">
                                        <p:cTn id="112" dur="indefinite"/>
                                        <p:tgtEl>
                                          <p:spTgt spid="114"/>
                                        </p:tgtEl>
                                      </p:cBhvr>
                                    </p:animEffect>
                                  </p:childTnLst>
                                </p:cTn>
                              </p:par>
                              <p:par>
                                <p:cTn id="113" presetID="9" presetClass="emph" presetSubtype="0" nodeType="withEffect">
                                  <p:stCondLst>
                                    <p:cond delay="0"/>
                                  </p:stCondLst>
                                  <p:childTnLst>
                                    <p:set>
                                      <p:cBhvr rctx="PPT">
                                        <p:cTn id="114" dur="indefinite"/>
                                        <p:tgtEl>
                                          <p:spTgt spid="115"/>
                                        </p:tgtEl>
                                        <p:attrNameLst>
                                          <p:attrName>style.opacity</p:attrName>
                                        </p:attrNameLst>
                                      </p:cBhvr>
                                      <p:to>
                                        <p:strVal val="0.1"/>
                                      </p:to>
                                    </p:set>
                                    <p:animEffect filter="image" prLst="opacity: 0.1">
                                      <p:cBhvr rctx="IE">
                                        <p:cTn id="115" dur="indefinite"/>
                                        <p:tgtEl>
                                          <p:spTgt spid="115"/>
                                        </p:tgtEl>
                                      </p:cBhvr>
                                    </p:animEffect>
                                  </p:childTnLst>
                                </p:cTn>
                              </p:par>
                              <p:par>
                                <p:cTn id="116" presetID="9" presetClass="emph" presetSubtype="0" nodeType="withEffect">
                                  <p:stCondLst>
                                    <p:cond delay="0"/>
                                  </p:stCondLst>
                                  <p:childTnLst>
                                    <p:set>
                                      <p:cBhvr>
                                        <p:cTn id="117" dur="indefinite"/>
                                        <p:tgtEl>
                                          <p:spTgt spid="105"/>
                                        </p:tgtEl>
                                        <p:attrNameLst>
                                          <p:attrName>style.opacity</p:attrName>
                                        </p:attrNameLst>
                                      </p:cBhvr>
                                      <p:to>
                                        <p:strVal val="0.1"/>
                                      </p:to>
                                    </p:set>
                                    <p:animEffect filter="image" prLst="opacity: 0.1">
                                      <p:cBhvr rctx="IE">
                                        <p:cTn id="118" dur="indefinite"/>
                                        <p:tgtEl>
                                          <p:spTgt spid="105"/>
                                        </p:tgtEl>
                                      </p:cBhvr>
                                    </p:animEffect>
                                  </p:childTnLst>
                                </p:cTn>
                              </p:par>
                              <p:par>
                                <p:cTn id="119" presetID="9" presetClass="emph" presetSubtype="0" nodeType="withEffect">
                                  <p:stCondLst>
                                    <p:cond delay="0"/>
                                  </p:stCondLst>
                                  <p:childTnLst>
                                    <p:set>
                                      <p:cBhvr>
                                        <p:cTn id="120" dur="indefinite"/>
                                        <p:tgtEl>
                                          <p:spTgt spid="110"/>
                                        </p:tgtEl>
                                        <p:attrNameLst>
                                          <p:attrName>style.opacity</p:attrName>
                                        </p:attrNameLst>
                                      </p:cBhvr>
                                      <p:to>
                                        <p:strVal val="0.1"/>
                                      </p:to>
                                    </p:set>
                                    <p:animEffect filter="image" prLst="opacity: 0.1">
                                      <p:cBhvr rctx="IE">
                                        <p:cTn id="121" dur="indefinite"/>
                                        <p:tgtEl>
                                          <p:spTgt spid="110"/>
                                        </p:tgtEl>
                                      </p:cBhvr>
                                    </p:animEffect>
                                  </p:childTnLst>
                                </p:cTn>
                              </p:par>
                              <p:par>
                                <p:cTn id="122" presetID="9" presetClass="emph" presetSubtype="0" grpId="1" nodeType="withEffect">
                                  <p:stCondLst>
                                    <p:cond delay="0"/>
                                  </p:stCondLst>
                                  <p:childTnLst>
                                    <p:set>
                                      <p:cBhvr>
                                        <p:cTn id="123" dur="indefinite"/>
                                        <p:tgtEl>
                                          <p:spTgt spid="112"/>
                                        </p:tgtEl>
                                        <p:attrNameLst>
                                          <p:attrName>style.opacity</p:attrName>
                                        </p:attrNameLst>
                                      </p:cBhvr>
                                      <p:to>
                                        <p:strVal val="0.1"/>
                                      </p:to>
                                    </p:set>
                                    <p:animEffect filter="image" prLst="opacity: 0.1">
                                      <p:cBhvr rctx="IE">
                                        <p:cTn id="124" dur="indefinite"/>
                                        <p:tgtEl>
                                          <p:spTgt spid="112"/>
                                        </p:tgtEl>
                                      </p:cBhvr>
                                    </p:animEffect>
                                  </p:childTnLst>
                                </p:cTn>
                              </p:par>
                              <p:par>
                                <p:cTn id="125" presetID="9" presetClass="emph" presetSubtype="0" grpId="1" nodeType="withEffect">
                                  <p:stCondLst>
                                    <p:cond delay="0"/>
                                  </p:stCondLst>
                                  <p:childTnLst>
                                    <p:set>
                                      <p:cBhvr>
                                        <p:cTn id="126" dur="indefinite"/>
                                        <p:tgtEl>
                                          <p:spTgt spid="109"/>
                                        </p:tgtEl>
                                        <p:attrNameLst>
                                          <p:attrName>style.opacity</p:attrName>
                                        </p:attrNameLst>
                                      </p:cBhvr>
                                      <p:to>
                                        <p:strVal val="0.1"/>
                                      </p:to>
                                    </p:set>
                                    <p:animEffect filter="image" prLst="opacity: 0.1">
                                      <p:cBhvr rctx="IE">
                                        <p:cTn id="127" dur="indefinite"/>
                                        <p:tgtEl>
                                          <p:spTgt spid="109"/>
                                        </p:tgtEl>
                                      </p:cBhvr>
                                    </p:animEffect>
                                  </p:childTnLst>
                                </p:cTn>
                              </p:par>
                              <p:par>
                                <p:cTn id="128" presetID="9" presetClass="emph" presetSubtype="0" grpId="1" nodeType="withEffect">
                                  <p:stCondLst>
                                    <p:cond delay="0"/>
                                  </p:stCondLst>
                                  <p:childTnLst>
                                    <p:set>
                                      <p:cBhvr>
                                        <p:cTn id="129" dur="indefinite"/>
                                        <p:tgtEl>
                                          <p:spTgt spid="111"/>
                                        </p:tgtEl>
                                        <p:attrNameLst>
                                          <p:attrName>style.opacity</p:attrName>
                                        </p:attrNameLst>
                                      </p:cBhvr>
                                      <p:to>
                                        <p:strVal val="0.1"/>
                                      </p:to>
                                    </p:set>
                                    <p:animEffect filter="image" prLst="opacity: 0.1">
                                      <p:cBhvr rctx="IE">
                                        <p:cTn id="130" dur="indefinite"/>
                                        <p:tgtEl>
                                          <p:spTgt spid="111"/>
                                        </p:tgtEl>
                                      </p:cBhvr>
                                    </p:animEffect>
                                  </p:childTnLst>
                                </p:cTn>
                              </p:par>
                              <p:par>
                                <p:cTn id="131" presetID="9" presetClass="emph" presetSubtype="0" grpId="1" nodeType="withEffect">
                                  <p:stCondLst>
                                    <p:cond delay="0"/>
                                  </p:stCondLst>
                                  <p:childTnLst>
                                    <p:set>
                                      <p:cBhvr>
                                        <p:cTn id="132" dur="indefinite"/>
                                        <p:tgtEl>
                                          <p:spTgt spid="108"/>
                                        </p:tgtEl>
                                        <p:attrNameLst>
                                          <p:attrName>style.opacity</p:attrName>
                                        </p:attrNameLst>
                                      </p:cBhvr>
                                      <p:to>
                                        <p:strVal val="0.1"/>
                                      </p:to>
                                    </p:set>
                                    <p:animEffect filter="image" prLst="opacity: 0.1">
                                      <p:cBhvr rctx="IE">
                                        <p:cTn id="133" dur="indefinite"/>
                                        <p:tgtEl>
                                          <p:spTgt spid="108"/>
                                        </p:tgtEl>
                                      </p:cBhvr>
                                    </p:animEffect>
                                  </p:childTnLst>
                                </p:cTn>
                              </p:par>
                              <p:par>
                                <p:cTn id="134" presetID="9" presetClass="emph" presetSubtype="0" grpId="1" nodeType="withEffect">
                                  <p:stCondLst>
                                    <p:cond delay="0"/>
                                  </p:stCondLst>
                                  <p:childTnLst>
                                    <p:set>
                                      <p:cBhvr>
                                        <p:cTn id="135" dur="indefinite"/>
                                        <p:tgtEl>
                                          <p:spTgt spid="5"/>
                                        </p:tgtEl>
                                        <p:attrNameLst>
                                          <p:attrName>style.opacity</p:attrName>
                                        </p:attrNameLst>
                                      </p:cBhvr>
                                      <p:to>
                                        <p:strVal val="0.1"/>
                                      </p:to>
                                    </p:set>
                                    <p:animEffect filter="image" prLst="opacity: 0.1">
                                      <p:cBhvr rctx="IE">
                                        <p:cTn id="136"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11" grpId="0"/>
      <p:bldP spid="111" grpId="1"/>
      <p:bldP spid="112" grpId="0" animBg="1"/>
      <p:bldP spid="112" grpId="1" animBg="1"/>
      <p:bldP spid="108" grpId="0"/>
      <p:bldP spid="108" grpId="1"/>
      <p:bldP spid="109" grpId="0" animBg="1"/>
      <p:bldP spid="109" grpId="1" animBg="1"/>
      <p:bldP spid="113" grpId="0"/>
      <p:bldP spid="113" grpId="1"/>
      <p:bldP spid="114" grpId="0"/>
      <p:bldP spid="114" grpId="1"/>
      <p:bldP spid="128" grpId="0" animBg="1"/>
      <p:bldP spid="128" grpId="1" animBg="1"/>
      <p:bldP spid="129" grpId="0" animBg="1"/>
      <p:bldP spid="129" grpId="1" animBg="1"/>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altLang="zh-HK" sz="2800" dirty="0"/>
              <a:t>Point-based descriptor</a:t>
            </a:r>
          </a:p>
          <a:p>
            <a:pPr lvl="1"/>
            <a:r>
              <a:rPr lang="en-US" altLang="zh-HK" sz="2400" dirty="0"/>
              <a:t>Automatically define the local neighborhood</a:t>
            </a:r>
          </a:p>
          <a:p>
            <a:pPr lvl="1"/>
            <a:r>
              <a:rPr lang="en-US" altLang="zh-HK" sz="2400" dirty="0"/>
              <a:t>Scale-invariant</a:t>
            </a:r>
          </a:p>
          <a:p>
            <a:r>
              <a:rPr lang="en-US" altLang="zh-HK" sz="2800" dirty="0"/>
              <a:t>No need to test unlimited variance of segments</a:t>
            </a:r>
          </a:p>
          <a:p>
            <a:pPr lvl="1"/>
            <a:r>
              <a:rPr lang="en-US" altLang="zh-HK" sz="2400" dirty="0" smtClean="0"/>
              <a:t>Reduce to N </a:t>
            </a:r>
            <a:r>
              <a:rPr lang="en-US" altLang="zh-HK" sz="2400" dirty="0"/>
              <a:t>x M comparisons</a:t>
            </a:r>
          </a:p>
          <a:p>
            <a:pPr lvl="1"/>
            <a:r>
              <a:rPr lang="en-US" altLang="zh-HK" sz="2400" dirty="0"/>
              <a:t>More efficient</a:t>
            </a:r>
          </a:p>
          <a:p>
            <a:endParaRPr lang="zh-HK" altLang="en-US" sz="2800" dirty="0"/>
          </a:p>
        </p:txBody>
      </p:sp>
      <p:sp>
        <p:nvSpPr>
          <p:cNvPr id="3" name="Title 2"/>
          <p:cNvSpPr>
            <a:spLocks noGrp="1"/>
          </p:cNvSpPr>
          <p:nvPr>
            <p:ph type="title"/>
          </p:nvPr>
        </p:nvSpPr>
        <p:spPr/>
        <p:txBody>
          <a:bodyPr/>
          <a:lstStyle/>
          <a:p>
            <a:r>
              <a:rPr lang="en-US" altLang="zh-HK" dirty="0"/>
              <a:t>Our Requirements</a:t>
            </a:r>
            <a:endParaRPr lang="zh-HK" alt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t>8</a:t>
            </a:fld>
            <a:endParaRPr lang="en-US"/>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749352" y="3349734"/>
            <a:ext cx="1933648" cy="3028296"/>
          </a:xfrm>
          <a:prstGeom prst="rect">
            <a:avLst/>
          </a:prstGeom>
        </p:spPr>
      </p:pic>
      <p:pic>
        <p:nvPicPr>
          <p:cNvPr id="6" name="Picture 5"/>
          <p:cNvPicPr>
            <a:picLocks noChangeAspect="1"/>
          </p:cNvPicPr>
          <p:nvPr/>
        </p:nvPicPr>
        <p:blipFill rotWithShape="1">
          <a:blip r:embed="rId4">
            <a:clrChange>
              <a:clrFrom>
                <a:srgbClr val="FFFFFF"/>
              </a:clrFrom>
              <a:clrTo>
                <a:srgbClr val="FFFFFF">
                  <a:alpha val="0"/>
                </a:srgbClr>
              </a:clrTo>
            </a:clrChange>
          </a:blip>
          <a:srcRect t="14456" b="18031"/>
          <a:stretch/>
        </p:blipFill>
        <p:spPr>
          <a:xfrm>
            <a:off x="4556512" y="3487144"/>
            <a:ext cx="2998352" cy="3019548"/>
          </a:xfrm>
          <a:prstGeom prst="rect">
            <a:avLst/>
          </a:prstGeom>
        </p:spPr>
      </p:pic>
      <p:sp>
        <p:nvSpPr>
          <p:cNvPr id="9" name="Freeform: Shape 5"/>
          <p:cNvSpPr/>
          <p:nvPr/>
        </p:nvSpPr>
        <p:spPr>
          <a:xfrm>
            <a:off x="3112942" y="4679029"/>
            <a:ext cx="531165" cy="997871"/>
          </a:xfrm>
          <a:custGeom>
            <a:avLst/>
            <a:gdLst>
              <a:gd name="connsiteX0" fmla="*/ 157163 w 157163"/>
              <a:gd name="connsiteY0" fmla="*/ 0 h 695325"/>
              <a:gd name="connsiteX1" fmla="*/ 0 w 157163"/>
              <a:gd name="connsiteY1" fmla="*/ 695325 h 695325"/>
              <a:gd name="connsiteX0" fmla="*/ 157163 w 157163"/>
              <a:gd name="connsiteY0" fmla="*/ 0 h 695325"/>
              <a:gd name="connsiteX1" fmla="*/ 126206 w 157163"/>
              <a:gd name="connsiteY1" fmla="*/ 142875 h 695325"/>
              <a:gd name="connsiteX2" fmla="*/ 0 w 157163"/>
              <a:gd name="connsiteY2" fmla="*/ 695325 h 695325"/>
              <a:gd name="connsiteX0" fmla="*/ 812007 w 812007"/>
              <a:gd name="connsiteY0" fmla="*/ 0 h 1276350"/>
              <a:gd name="connsiteX1" fmla="*/ 781050 w 812007"/>
              <a:gd name="connsiteY1" fmla="*/ 142875 h 1276350"/>
              <a:gd name="connsiteX2" fmla="*/ 0 w 812007"/>
              <a:gd name="connsiteY2" fmla="*/ 1276350 h 1276350"/>
              <a:gd name="connsiteX0" fmla="*/ 812007 w 812007"/>
              <a:gd name="connsiteY0" fmla="*/ 0 h 1276350"/>
              <a:gd name="connsiteX1" fmla="*/ 590550 w 812007"/>
              <a:gd name="connsiteY1" fmla="*/ 800100 h 1276350"/>
              <a:gd name="connsiteX2" fmla="*/ 0 w 812007"/>
              <a:gd name="connsiteY2" fmla="*/ 1276350 h 1276350"/>
              <a:gd name="connsiteX0" fmla="*/ 812007 w 812007"/>
              <a:gd name="connsiteY0" fmla="*/ 0 h 1276350"/>
              <a:gd name="connsiteX1" fmla="*/ 590550 w 812007"/>
              <a:gd name="connsiteY1" fmla="*/ 800100 h 1276350"/>
              <a:gd name="connsiteX2" fmla="*/ 0 w 812007"/>
              <a:gd name="connsiteY2" fmla="*/ 1276350 h 1276350"/>
              <a:gd name="connsiteX0" fmla="*/ 812007 w 812007"/>
              <a:gd name="connsiteY0" fmla="*/ 0 h 1276350"/>
              <a:gd name="connsiteX1" fmla="*/ 600075 w 812007"/>
              <a:gd name="connsiteY1" fmla="*/ 804862 h 1276350"/>
              <a:gd name="connsiteX2" fmla="*/ 0 w 812007"/>
              <a:gd name="connsiteY2" fmla="*/ 1276350 h 1276350"/>
              <a:gd name="connsiteX0" fmla="*/ 812007 w 812007"/>
              <a:gd name="connsiteY0" fmla="*/ 0 h 1276350"/>
              <a:gd name="connsiteX1" fmla="*/ 600075 w 812007"/>
              <a:gd name="connsiteY1" fmla="*/ 804862 h 1276350"/>
              <a:gd name="connsiteX2" fmla="*/ 0 w 812007"/>
              <a:gd name="connsiteY2" fmla="*/ 1276350 h 1276350"/>
              <a:gd name="connsiteX0" fmla="*/ 812007 w 812007"/>
              <a:gd name="connsiteY0" fmla="*/ 0 h 1276350"/>
              <a:gd name="connsiteX1" fmla="*/ 600075 w 812007"/>
              <a:gd name="connsiteY1" fmla="*/ 804862 h 1276350"/>
              <a:gd name="connsiteX2" fmla="*/ 0 w 812007"/>
              <a:gd name="connsiteY2" fmla="*/ 1276350 h 1276350"/>
              <a:gd name="connsiteX0" fmla="*/ 812007 w 812007"/>
              <a:gd name="connsiteY0" fmla="*/ 0 h 1276350"/>
              <a:gd name="connsiteX1" fmla="*/ 778669 w 812007"/>
              <a:gd name="connsiteY1" fmla="*/ 166687 h 1276350"/>
              <a:gd name="connsiteX2" fmla="*/ 600075 w 812007"/>
              <a:gd name="connsiteY2" fmla="*/ 804862 h 1276350"/>
              <a:gd name="connsiteX3" fmla="*/ 0 w 812007"/>
              <a:gd name="connsiteY3" fmla="*/ 1276350 h 1276350"/>
              <a:gd name="connsiteX0" fmla="*/ 812007 w 812007"/>
              <a:gd name="connsiteY0" fmla="*/ 0 h 1276350"/>
              <a:gd name="connsiteX1" fmla="*/ 728663 w 812007"/>
              <a:gd name="connsiteY1" fmla="*/ 138112 h 1276350"/>
              <a:gd name="connsiteX2" fmla="*/ 600075 w 812007"/>
              <a:gd name="connsiteY2" fmla="*/ 804862 h 1276350"/>
              <a:gd name="connsiteX3" fmla="*/ 0 w 812007"/>
              <a:gd name="connsiteY3" fmla="*/ 1276350 h 1276350"/>
              <a:gd name="connsiteX0" fmla="*/ 812007 w 812007"/>
              <a:gd name="connsiteY0" fmla="*/ 0 h 1276350"/>
              <a:gd name="connsiteX1" fmla="*/ 728663 w 812007"/>
              <a:gd name="connsiteY1" fmla="*/ 138112 h 1276350"/>
              <a:gd name="connsiteX2" fmla="*/ 600075 w 812007"/>
              <a:gd name="connsiteY2" fmla="*/ 804862 h 1276350"/>
              <a:gd name="connsiteX3" fmla="*/ 0 w 812007"/>
              <a:gd name="connsiteY3" fmla="*/ 1276350 h 1276350"/>
              <a:gd name="connsiteX0" fmla="*/ 812007 w 812007"/>
              <a:gd name="connsiteY0" fmla="*/ 0 h 1276350"/>
              <a:gd name="connsiteX1" fmla="*/ 728663 w 812007"/>
              <a:gd name="connsiteY1" fmla="*/ 138112 h 1276350"/>
              <a:gd name="connsiteX2" fmla="*/ 600075 w 812007"/>
              <a:gd name="connsiteY2" fmla="*/ 804862 h 1276350"/>
              <a:gd name="connsiteX3" fmla="*/ 0 w 812007"/>
              <a:gd name="connsiteY3" fmla="*/ 1276350 h 1276350"/>
              <a:gd name="connsiteX0" fmla="*/ 812007 w 812007"/>
              <a:gd name="connsiteY0" fmla="*/ 0 h 1276350"/>
              <a:gd name="connsiteX1" fmla="*/ 728663 w 812007"/>
              <a:gd name="connsiteY1" fmla="*/ 138112 h 1276350"/>
              <a:gd name="connsiteX2" fmla="*/ 747713 w 812007"/>
              <a:gd name="connsiteY2" fmla="*/ 330993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9619 w 812007"/>
              <a:gd name="connsiteY2" fmla="*/ 340518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9619 w 812007"/>
              <a:gd name="connsiteY2" fmla="*/ 340518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9619 w 812007"/>
              <a:gd name="connsiteY2" fmla="*/ 340518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2475 w 812007"/>
              <a:gd name="connsiteY2" fmla="*/ 354806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2475 w 812007"/>
              <a:gd name="connsiteY2" fmla="*/ 354806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2475 w 812007"/>
              <a:gd name="connsiteY2" fmla="*/ 354806 h 1276350"/>
              <a:gd name="connsiteX3" fmla="*/ 600075 w 812007"/>
              <a:gd name="connsiteY3" fmla="*/ 804862 h 1276350"/>
              <a:gd name="connsiteX4" fmla="*/ 0 w 812007"/>
              <a:gd name="connsiteY4" fmla="*/ 1276350 h 1276350"/>
              <a:gd name="connsiteX0" fmla="*/ 454337 w 752535"/>
              <a:gd name="connsiteY0" fmla="*/ 0 h 1596836"/>
              <a:gd name="connsiteX1" fmla="*/ 728663 w 752535"/>
              <a:gd name="connsiteY1" fmla="*/ 458598 h 1596836"/>
              <a:gd name="connsiteX2" fmla="*/ 752475 w 752535"/>
              <a:gd name="connsiteY2" fmla="*/ 675292 h 1596836"/>
              <a:gd name="connsiteX3" fmla="*/ 600075 w 752535"/>
              <a:gd name="connsiteY3" fmla="*/ 1125348 h 1596836"/>
              <a:gd name="connsiteX4" fmla="*/ 0 w 752535"/>
              <a:gd name="connsiteY4" fmla="*/ 1596836 h 1596836"/>
              <a:gd name="connsiteX0" fmla="*/ 454337 w 752535"/>
              <a:gd name="connsiteY0" fmla="*/ 0 h 1596836"/>
              <a:gd name="connsiteX1" fmla="*/ 542997 w 752535"/>
              <a:gd name="connsiteY1" fmla="*/ 116316 h 1596836"/>
              <a:gd name="connsiteX2" fmla="*/ 728663 w 752535"/>
              <a:gd name="connsiteY2" fmla="*/ 458598 h 1596836"/>
              <a:gd name="connsiteX3" fmla="*/ 752475 w 752535"/>
              <a:gd name="connsiteY3" fmla="*/ 675292 h 1596836"/>
              <a:gd name="connsiteX4" fmla="*/ 600075 w 752535"/>
              <a:gd name="connsiteY4" fmla="*/ 1125348 h 1596836"/>
              <a:gd name="connsiteX5" fmla="*/ 0 w 752535"/>
              <a:gd name="connsiteY5" fmla="*/ 1596836 h 1596836"/>
              <a:gd name="connsiteX0" fmla="*/ 454337 w 752535"/>
              <a:gd name="connsiteY0" fmla="*/ 20899 h 1617735"/>
              <a:gd name="connsiteX1" fmla="*/ 730686 w 752535"/>
              <a:gd name="connsiteY1" fmla="*/ 32748 h 1617735"/>
              <a:gd name="connsiteX2" fmla="*/ 728663 w 752535"/>
              <a:gd name="connsiteY2" fmla="*/ 479497 h 1617735"/>
              <a:gd name="connsiteX3" fmla="*/ 752475 w 752535"/>
              <a:gd name="connsiteY3" fmla="*/ 696191 h 1617735"/>
              <a:gd name="connsiteX4" fmla="*/ 600075 w 752535"/>
              <a:gd name="connsiteY4" fmla="*/ 1146247 h 1617735"/>
              <a:gd name="connsiteX5" fmla="*/ 0 w 752535"/>
              <a:gd name="connsiteY5" fmla="*/ 1617735 h 1617735"/>
              <a:gd name="connsiteX0" fmla="*/ 454337 w 752535"/>
              <a:gd name="connsiteY0" fmla="*/ 37529 h 1634365"/>
              <a:gd name="connsiteX1" fmla="*/ 730686 w 752535"/>
              <a:gd name="connsiteY1" fmla="*/ 49378 h 1634365"/>
              <a:gd name="connsiteX2" fmla="*/ 728663 w 752535"/>
              <a:gd name="connsiteY2" fmla="*/ 496127 h 1634365"/>
              <a:gd name="connsiteX3" fmla="*/ 752475 w 752535"/>
              <a:gd name="connsiteY3" fmla="*/ 712821 h 1634365"/>
              <a:gd name="connsiteX4" fmla="*/ 600075 w 752535"/>
              <a:gd name="connsiteY4" fmla="*/ 1162877 h 1634365"/>
              <a:gd name="connsiteX5" fmla="*/ 0 w 752535"/>
              <a:gd name="connsiteY5" fmla="*/ 1634365 h 1634365"/>
              <a:gd name="connsiteX0" fmla="*/ 454337 w 780062"/>
              <a:gd name="connsiteY0" fmla="*/ 26050 h 1622886"/>
              <a:gd name="connsiteX1" fmla="*/ 769640 w 780062"/>
              <a:gd name="connsiteY1" fmla="*/ 62688 h 1622886"/>
              <a:gd name="connsiteX2" fmla="*/ 728663 w 780062"/>
              <a:gd name="connsiteY2" fmla="*/ 484648 h 1622886"/>
              <a:gd name="connsiteX3" fmla="*/ 752475 w 780062"/>
              <a:gd name="connsiteY3" fmla="*/ 701342 h 1622886"/>
              <a:gd name="connsiteX4" fmla="*/ 600075 w 780062"/>
              <a:gd name="connsiteY4" fmla="*/ 1151398 h 1622886"/>
              <a:gd name="connsiteX5" fmla="*/ 0 w 780062"/>
              <a:gd name="connsiteY5" fmla="*/ 1622886 h 1622886"/>
              <a:gd name="connsiteX0" fmla="*/ 454337 w 790005"/>
              <a:gd name="connsiteY0" fmla="*/ 26050 h 1622886"/>
              <a:gd name="connsiteX1" fmla="*/ 769640 w 790005"/>
              <a:gd name="connsiteY1" fmla="*/ 62688 h 1622886"/>
              <a:gd name="connsiteX2" fmla="*/ 755474 w 790005"/>
              <a:gd name="connsiteY2" fmla="*/ 260999 h 1622886"/>
              <a:gd name="connsiteX3" fmla="*/ 728663 w 790005"/>
              <a:gd name="connsiteY3" fmla="*/ 484648 h 1622886"/>
              <a:gd name="connsiteX4" fmla="*/ 752475 w 790005"/>
              <a:gd name="connsiteY4" fmla="*/ 701342 h 1622886"/>
              <a:gd name="connsiteX5" fmla="*/ 600075 w 790005"/>
              <a:gd name="connsiteY5" fmla="*/ 1151398 h 1622886"/>
              <a:gd name="connsiteX6" fmla="*/ 0 w 790005"/>
              <a:gd name="connsiteY6" fmla="*/ 1622886 h 1622886"/>
              <a:gd name="connsiteX0" fmla="*/ 454337 w 836361"/>
              <a:gd name="connsiteY0" fmla="*/ 26050 h 1622886"/>
              <a:gd name="connsiteX1" fmla="*/ 769640 w 836361"/>
              <a:gd name="connsiteY1" fmla="*/ 62688 h 1622886"/>
              <a:gd name="connsiteX2" fmla="*/ 835153 w 836361"/>
              <a:gd name="connsiteY2" fmla="*/ 294642 h 1622886"/>
              <a:gd name="connsiteX3" fmla="*/ 728663 w 836361"/>
              <a:gd name="connsiteY3" fmla="*/ 484648 h 1622886"/>
              <a:gd name="connsiteX4" fmla="*/ 752475 w 836361"/>
              <a:gd name="connsiteY4" fmla="*/ 701342 h 1622886"/>
              <a:gd name="connsiteX5" fmla="*/ 600075 w 836361"/>
              <a:gd name="connsiteY5" fmla="*/ 1151398 h 1622886"/>
              <a:gd name="connsiteX6" fmla="*/ 0 w 836361"/>
              <a:gd name="connsiteY6" fmla="*/ 1622886 h 1622886"/>
              <a:gd name="connsiteX0" fmla="*/ 454337 w 839889"/>
              <a:gd name="connsiteY0" fmla="*/ 26050 h 1622886"/>
              <a:gd name="connsiteX1" fmla="*/ 769640 w 839889"/>
              <a:gd name="connsiteY1" fmla="*/ 62688 h 1622886"/>
              <a:gd name="connsiteX2" fmla="*/ 835153 w 839889"/>
              <a:gd name="connsiteY2" fmla="*/ 294642 h 1622886"/>
              <a:gd name="connsiteX3" fmla="*/ 728663 w 839889"/>
              <a:gd name="connsiteY3" fmla="*/ 484648 h 1622886"/>
              <a:gd name="connsiteX4" fmla="*/ 752475 w 839889"/>
              <a:gd name="connsiteY4" fmla="*/ 701342 h 1622886"/>
              <a:gd name="connsiteX5" fmla="*/ 600075 w 839889"/>
              <a:gd name="connsiteY5" fmla="*/ 1151398 h 1622886"/>
              <a:gd name="connsiteX6" fmla="*/ 0 w 839889"/>
              <a:gd name="connsiteY6" fmla="*/ 1622886 h 1622886"/>
              <a:gd name="connsiteX0" fmla="*/ 587135 w 972687"/>
              <a:gd name="connsiteY0" fmla="*/ 26050 h 1663611"/>
              <a:gd name="connsiteX1" fmla="*/ 902438 w 972687"/>
              <a:gd name="connsiteY1" fmla="*/ 62688 h 1663611"/>
              <a:gd name="connsiteX2" fmla="*/ 967951 w 972687"/>
              <a:gd name="connsiteY2" fmla="*/ 294642 h 1663611"/>
              <a:gd name="connsiteX3" fmla="*/ 861461 w 972687"/>
              <a:gd name="connsiteY3" fmla="*/ 484648 h 1663611"/>
              <a:gd name="connsiteX4" fmla="*/ 885273 w 972687"/>
              <a:gd name="connsiteY4" fmla="*/ 701342 h 1663611"/>
              <a:gd name="connsiteX5" fmla="*/ 732873 w 972687"/>
              <a:gd name="connsiteY5" fmla="*/ 1151398 h 1663611"/>
              <a:gd name="connsiteX6" fmla="*/ 0 w 972687"/>
              <a:gd name="connsiteY6" fmla="*/ 1663611 h 1663611"/>
              <a:gd name="connsiteX0" fmla="*/ 587135 w 972687"/>
              <a:gd name="connsiteY0" fmla="*/ 26050 h 1663611"/>
              <a:gd name="connsiteX1" fmla="*/ 902438 w 972687"/>
              <a:gd name="connsiteY1" fmla="*/ 62688 h 1663611"/>
              <a:gd name="connsiteX2" fmla="*/ 967951 w 972687"/>
              <a:gd name="connsiteY2" fmla="*/ 294642 h 1663611"/>
              <a:gd name="connsiteX3" fmla="*/ 861461 w 972687"/>
              <a:gd name="connsiteY3" fmla="*/ 484648 h 1663611"/>
              <a:gd name="connsiteX4" fmla="*/ 885273 w 972687"/>
              <a:gd name="connsiteY4" fmla="*/ 701342 h 1663611"/>
              <a:gd name="connsiteX5" fmla="*/ 732873 w 972687"/>
              <a:gd name="connsiteY5" fmla="*/ 1151398 h 1663611"/>
              <a:gd name="connsiteX6" fmla="*/ 0 w 972687"/>
              <a:gd name="connsiteY6" fmla="*/ 1663611 h 1663611"/>
              <a:gd name="connsiteX0" fmla="*/ 292300 w 972687"/>
              <a:gd name="connsiteY0" fmla="*/ 13114 h 1704829"/>
              <a:gd name="connsiteX1" fmla="*/ 902438 w 972687"/>
              <a:gd name="connsiteY1" fmla="*/ 103906 h 1704829"/>
              <a:gd name="connsiteX2" fmla="*/ 967951 w 972687"/>
              <a:gd name="connsiteY2" fmla="*/ 335860 h 1704829"/>
              <a:gd name="connsiteX3" fmla="*/ 861461 w 972687"/>
              <a:gd name="connsiteY3" fmla="*/ 525866 h 1704829"/>
              <a:gd name="connsiteX4" fmla="*/ 885273 w 972687"/>
              <a:gd name="connsiteY4" fmla="*/ 742560 h 1704829"/>
              <a:gd name="connsiteX5" fmla="*/ 732873 w 972687"/>
              <a:gd name="connsiteY5" fmla="*/ 1192616 h 1704829"/>
              <a:gd name="connsiteX6" fmla="*/ 0 w 972687"/>
              <a:gd name="connsiteY6" fmla="*/ 1704829 h 1704829"/>
              <a:gd name="connsiteX0" fmla="*/ 292300 w 972687"/>
              <a:gd name="connsiteY0" fmla="*/ 16518 h 1708233"/>
              <a:gd name="connsiteX1" fmla="*/ 575447 w 972687"/>
              <a:gd name="connsiteY1" fmla="*/ 4861 h 1708233"/>
              <a:gd name="connsiteX2" fmla="*/ 902438 w 972687"/>
              <a:gd name="connsiteY2" fmla="*/ 107310 h 1708233"/>
              <a:gd name="connsiteX3" fmla="*/ 967951 w 972687"/>
              <a:gd name="connsiteY3" fmla="*/ 339264 h 1708233"/>
              <a:gd name="connsiteX4" fmla="*/ 861461 w 972687"/>
              <a:gd name="connsiteY4" fmla="*/ 529270 h 1708233"/>
              <a:gd name="connsiteX5" fmla="*/ 885273 w 972687"/>
              <a:gd name="connsiteY5" fmla="*/ 745964 h 1708233"/>
              <a:gd name="connsiteX6" fmla="*/ 732873 w 972687"/>
              <a:gd name="connsiteY6" fmla="*/ 1196020 h 1708233"/>
              <a:gd name="connsiteX7" fmla="*/ 0 w 972687"/>
              <a:gd name="connsiteY7" fmla="*/ 1708233 h 1708233"/>
              <a:gd name="connsiteX0" fmla="*/ 292300 w 972687"/>
              <a:gd name="connsiteY0" fmla="*/ 67 h 1691782"/>
              <a:gd name="connsiteX1" fmla="*/ 599516 w 972687"/>
              <a:gd name="connsiteY1" fmla="*/ 54598 h 1691782"/>
              <a:gd name="connsiteX2" fmla="*/ 902438 w 972687"/>
              <a:gd name="connsiteY2" fmla="*/ 90859 h 1691782"/>
              <a:gd name="connsiteX3" fmla="*/ 967951 w 972687"/>
              <a:gd name="connsiteY3" fmla="*/ 322813 h 1691782"/>
              <a:gd name="connsiteX4" fmla="*/ 861461 w 972687"/>
              <a:gd name="connsiteY4" fmla="*/ 512819 h 1691782"/>
              <a:gd name="connsiteX5" fmla="*/ 885273 w 972687"/>
              <a:gd name="connsiteY5" fmla="*/ 729513 h 1691782"/>
              <a:gd name="connsiteX6" fmla="*/ 732873 w 972687"/>
              <a:gd name="connsiteY6" fmla="*/ 1179569 h 1691782"/>
              <a:gd name="connsiteX7" fmla="*/ 0 w 972687"/>
              <a:gd name="connsiteY7" fmla="*/ 1691782 h 1691782"/>
              <a:gd name="connsiteX0" fmla="*/ 292300 w 972687"/>
              <a:gd name="connsiteY0" fmla="*/ 67 h 1691782"/>
              <a:gd name="connsiteX1" fmla="*/ 599516 w 972687"/>
              <a:gd name="connsiteY1" fmla="*/ 54598 h 1691782"/>
              <a:gd name="connsiteX2" fmla="*/ 902438 w 972687"/>
              <a:gd name="connsiteY2" fmla="*/ 90859 h 1691782"/>
              <a:gd name="connsiteX3" fmla="*/ 967951 w 972687"/>
              <a:gd name="connsiteY3" fmla="*/ 322813 h 1691782"/>
              <a:gd name="connsiteX4" fmla="*/ 861461 w 972687"/>
              <a:gd name="connsiteY4" fmla="*/ 512819 h 1691782"/>
              <a:gd name="connsiteX5" fmla="*/ 885273 w 972687"/>
              <a:gd name="connsiteY5" fmla="*/ 729513 h 1691782"/>
              <a:gd name="connsiteX6" fmla="*/ 732873 w 972687"/>
              <a:gd name="connsiteY6" fmla="*/ 1179569 h 1691782"/>
              <a:gd name="connsiteX7" fmla="*/ 0 w 972687"/>
              <a:gd name="connsiteY7" fmla="*/ 1691782 h 1691782"/>
              <a:gd name="connsiteX0" fmla="*/ 292300 w 972687"/>
              <a:gd name="connsiteY0" fmla="*/ 67 h 1691782"/>
              <a:gd name="connsiteX1" fmla="*/ 599516 w 972687"/>
              <a:gd name="connsiteY1" fmla="*/ 54598 h 1691782"/>
              <a:gd name="connsiteX2" fmla="*/ 902438 w 972687"/>
              <a:gd name="connsiteY2" fmla="*/ 90859 h 1691782"/>
              <a:gd name="connsiteX3" fmla="*/ 967951 w 972687"/>
              <a:gd name="connsiteY3" fmla="*/ 322813 h 1691782"/>
              <a:gd name="connsiteX4" fmla="*/ 861461 w 972687"/>
              <a:gd name="connsiteY4" fmla="*/ 512819 h 1691782"/>
              <a:gd name="connsiteX5" fmla="*/ 885273 w 972687"/>
              <a:gd name="connsiteY5" fmla="*/ 729513 h 1691782"/>
              <a:gd name="connsiteX6" fmla="*/ 732873 w 972687"/>
              <a:gd name="connsiteY6" fmla="*/ 1179569 h 1691782"/>
              <a:gd name="connsiteX7" fmla="*/ 0 w 972687"/>
              <a:gd name="connsiteY7" fmla="*/ 1691782 h 1691782"/>
              <a:gd name="connsiteX0" fmla="*/ 0 w 680387"/>
              <a:gd name="connsiteY0" fmla="*/ 67 h 1452250"/>
              <a:gd name="connsiteX1" fmla="*/ 307216 w 680387"/>
              <a:gd name="connsiteY1" fmla="*/ 54598 h 1452250"/>
              <a:gd name="connsiteX2" fmla="*/ 610138 w 680387"/>
              <a:gd name="connsiteY2" fmla="*/ 90859 h 1452250"/>
              <a:gd name="connsiteX3" fmla="*/ 675651 w 680387"/>
              <a:gd name="connsiteY3" fmla="*/ 322813 h 1452250"/>
              <a:gd name="connsiteX4" fmla="*/ 569161 w 680387"/>
              <a:gd name="connsiteY4" fmla="*/ 512819 h 1452250"/>
              <a:gd name="connsiteX5" fmla="*/ 592973 w 680387"/>
              <a:gd name="connsiteY5" fmla="*/ 729513 h 1452250"/>
              <a:gd name="connsiteX6" fmla="*/ 440573 w 680387"/>
              <a:gd name="connsiteY6" fmla="*/ 1179569 h 1452250"/>
              <a:gd name="connsiteX7" fmla="*/ 201098 w 680387"/>
              <a:gd name="connsiteY7" fmla="*/ 1451100 h 1452250"/>
              <a:gd name="connsiteX0" fmla="*/ 0 w 680387"/>
              <a:gd name="connsiteY0" fmla="*/ 67 h 1451100"/>
              <a:gd name="connsiteX1" fmla="*/ 307216 w 680387"/>
              <a:gd name="connsiteY1" fmla="*/ 54598 h 1451100"/>
              <a:gd name="connsiteX2" fmla="*/ 610138 w 680387"/>
              <a:gd name="connsiteY2" fmla="*/ 90859 h 1451100"/>
              <a:gd name="connsiteX3" fmla="*/ 675651 w 680387"/>
              <a:gd name="connsiteY3" fmla="*/ 322813 h 1451100"/>
              <a:gd name="connsiteX4" fmla="*/ 569161 w 680387"/>
              <a:gd name="connsiteY4" fmla="*/ 512819 h 1451100"/>
              <a:gd name="connsiteX5" fmla="*/ 592973 w 680387"/>
              <a:gd name="connsiteY5" fmla="*/ 729513 h 1451100"/>
              <a:gd name="connsiteX6" fmla="*/ 440573 w 680387"/>
              <a:gd name="connsiteY6" fmla="*/ 1179569 h 1451100"/>
              <a:gd name="connsiteX7" fmla="*/ 201098 w 680387"/>
              <a:gd name="connsiteY7" fmla="*/ 1451100 h 1451100"/>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56242"/>
              <a:gd name="connsiteX1" fmla="*/ 307216 w 680387"/>
              <a:gd name="connsiteY1" fmla="*/ 54598 h 1456242"/>
              <a:gd name="connsiteX2" fmla="*/ 610138 w 680387"/>
              <a:gd name="connsiteY2" fmla="*/ 90859 h 1456242"/>
              <a:gd name="connsiteX3" fmla="*/ 675651 w 680387"/>
              <a:gd name="connsiteY3" fmla="*/ 322813 h 1456242"/>
              <a:gd name="connsiteX4" fmla="*/ 569161 w 680387"/>
              <a:gd name="connsiteY4" fmla="*/ 512819 h 1456242"/>
              <a:gd name="connsiteX5" fmla="*/ 592973 w 680387"/>
              <a:gd name="connsiteY5" fmla="*/ 729513 h 1456242"/>
              <a:gd name="connsiteX6" fmla="*/ 440573 w 680387"/>
              <a:gd name="connsiteY6" fmla="*/ 1179569 h 1456242"/>
              <a:gd name="connsiteX7" fmla="*/ 136661 w 680387"/>
              <a:gd name="connsiteY7" fmla="*/ 1456242 h 1456242"/>
              <a:gd name="connsiteX0" fmla="*/ 0 w 680387"/>
              <a:gd name="connsiteY0" fmla="*/ 67 h 1179569"/>
              <a:gd name="connsiteX1" fmla="*/ 307216 w 680387"/>
              <a:gd name="connsiteY1" fmla="*/ 54598 h 1179569"/>
              <a:gd name="connsiteX2" fmla="*/ 610138 w 680387"/>
              <a:gd name="connsiteY2" fmla="*/ 90859 h 1179569"/>
              <a:gd name="connsiteX3" fmla="*/ 675651 w 680387"/>
              <a:gd name="connsiteY3" fmla="*/ 322813 h 1179569"/>
              <a:gd name="connsiteX4" fmla="*/ 569161 w 680387"/>
              <a:gd name="connsiteY4" fmla="*/ 512819 h 1179569"/>
              <a:gd name="connsiteX5" fmla="*/ 592973 w 680387"/>
              <a:gd name="connsiteY5" fmla="*/ 729513 h 1179569"/>
              <a:gd name="connsiteX6" fmla="*/ 440573 w 680387"/>
              <a:gd name="connsiteY6" fmla="*/ 1179569 h 117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387" h="1179569">
                <a:moveTo>
                  <a:pt x="0" y="67"/>
                </a:moveTo>
                <a:cubicBezTo>
                  <a:pt x="47191" y="-1876"/>
                  <a:pt x="205526" y="39466"/>
                  <a:pt x="307216" y="54598"/>
                </a:cubicBezTo>
                <a:cubicBezTo>
                  <a:pt x="342719" y="-14509"/>
                  <a:pt x="544721" y="35125"/>
                  <a:pt x="610138" y="90859"/>
                </a:cubicBezTo>
                <a:cubicBezTo>
                  <a:pt x="660328" y="130017"/>
                  <a:pt x="693103" y="252486"/>
                  <a:pt x="675651" y="322813"/>
                </a:cubicBezTo>
                <a:cubicBezTo>
                  <a:pt x="668822" y="393140"/>
                  <a:pt x="569661" y="439429"/>
                  <a:pt x="569161" y="512819"/>
                </a:cubicBezTo>
                <a:cubicBezTo>
                  <a:pt x="558445" y="567985"/>
                  <a:pt x="590592" y="623150"/>
                  <a:pt x="592973" y="729513"/>
                </a:cubicBezTo>
                <a:cubicBezTo>
                  <a:pt x="595355" y="866832"/>
                  <a:pt x="527092" y="1012485"/>
                  <a:pt x="440573" y="1179569"/>
                </a:cubicBezTo>
              </a:path>
            </a:pathLst>
          </a:custGeom>
          <a:noFill/>
          <a:ln w="793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10" name="Freeform: Shape 7"/>
          <p:cNvSpPr/>
          <p:nvPr/>
        </p:nvSpPr>
        <p:spPr>
          <a:xfrm>
            <a:off x="6278128" y="3594100"/>
            <a:ext cx="1125971" cy="1952062"/>
          </a:xfrm>
          <a:custGeom>
            <a:avLst/>
            <a:gdLst>
              <a:gd name="connsiteX0" fmla="*/ 157163 w 157163"/>
              <a:gd name="connsiteY0" fmla="*/ 0 h 695325"/>
              <a:gd name="connsiteX1" fmla="*/ 0 w 157163"/>
              <a:gd name="connsiteY1" fmla="*/ 695325 h 695325"/>
              <a:gd name="connsiteX0" fmla="*/ 157163 w 157163"/>
              <a:gd name="connsiteY0" fmla="*/ 0 h 695325"/>
              <a:gd name="connsiteX1" fmla="*/ 126206 w 157163"/>
              <a:gd name="connsiteY1" fmla="*/ 142875 h 695325"/>
              <a:gd name="connsiteX2" fmla="*/ 0 w 157163"/>
              <a:gd name="connsiteY2" fmla="*/ 695325 h 695325"/>
              <a:gd name="connsiteX0" fmla="*/ 812007 w 812007"/>
              <a:gd name="connsiteY0" fmla="*/ 0 h 1276350"/>
              <a:gd name="connsiteX1" fmla="*/ 781050 w 812007"/>
              <a:gd name="connsiteY1" fmla="*/ 142875 h 1276350"/>
              <a:gd name="connsiteX2" fmla="*/ 0 w 812007"/>
              <a:gd name="connsiteY2" fmla="*/ 1276350 h 1276350"/>
              <a:gd name="connsiteX0" fmla="*/ 812007 w 812007"/>
              <a:gd name="connsiteY0" fmla="*/ 0 h 1276350"/>
              <a:gd name="connsiteX1" fmla="*/ 590550 w 812007"/>
              <a:gd name="connsiteY1" fmla="*/ 800100 h 1276350"/>
              <a:gd name="connsiteX2" fmla="*/ 0 w 812007"/>
              <a:gd name="connsiteY2" fmla="*/ 1276350 h 1276350"/>
              <a:gd name="connsiteX0" fmla="*/ 812007 w 812007"/>
              <a:gd name="connsiteY0" fmla="*/ 0 h 1276350"/>
              <a:gd name="connsiteX1" fmla="*/ 590550 w 812007"/>
              <a:gd name="connsiteY1" fmla="*/ 800100 h 1276350"/>
              <a:gd name="connsiteX2" fmla="*/ 0 w 812007"/>
              <a:gd name="connsiteY2" fmla="*/ 1276350 h 1276350"/>
              <a:gd name="connsiteX0" fmla="*/ 812007 w 812007"/>
              <a:gd name="connsiteY0" fmla="*/ 0 h 1276350"/>
              <a:gd name="connsiteX1" fmla="*/ 600075 w 812007"/>
              <a:gd name="connsiteY1" fmla="*/ 804862 h 1276350"/>
              <a:gd name="connsiteX2" fmla="*/ 0 w 812007"/>
              <a:gd name="connsiteY2" fmla="*/ 1276350 h 1276350"/>
              <a:gd name="connsiteX0" fmla="*/ 812007 w 812007"/>
              <a:gd name="connsiteY0" fmla="*/ 0 h 1276350"/>
              <a:gd name="connsiteX1" fmla="*/ 600075 w 812007"/>
              <a:gd name="connsiteY1" fmla="*/ 804862 h 1276350"/>
              <a:gd name="connsiteX2" fmla="*/ 0 w 812007"/>
              <a:gd name="connsiteY2" fmla="*/ 1276350 h 1276350"/>
              <a:gd name="connsiteX0" fmla="*/ 812007 w 812007"/>
              <a:gd name="connsiteY0" fmla="*/ 0 h 1276350"/>
              <a:gd name="connsiteX1" fmla="*/ 600075 w 812007"/>
              <a:gd name="connsiteY1" fmla="*/ 804862 h 1276350"/>
              <a:gd name="connsiteX2" fmla="*/ 0 w 812007"/>
              <a:gd name="connsiteY2" fmla="*/ 1276350 h 1276350"/>
              <a:gd name="connsiteX0" fmla="*/ 812007 w 812007"/>
              <a:gd name="connsiteY0" fmla="*/ 0 h 1276350"/>
              <a:gd name="connsiteX1" fmla="*/ 778669 w 812007"/>
              <a:gd name="connsiteY1" fmla="*/ 166687 h 1276350"/>
              <a:gd name="connsiteX2" fmla="*/ 600075 w 812007"/>
              <a:gd name="connsiteY2" fmla="*/ 804862 h 1276350"/>
              <a:gd name="connsiteX3" fmla="*/ 0 w 812007"/>
              <a:gd name="connsiteY3" fmla="*/ 1276350 h 1276350"/>
              <a:gd name="connsiteX0" fmla="*/ 812007 w 812007"/>
              <a:gd name="connsiteY0" fmla="*/ 0 h 1276350"/>
              <a:gd name="connsiteX1" fmla="*/ 728663 w 812007"/>
              <a:gd name="connsiteY1" fmla="*/ 138112 h 1276350"/>
              <a:gd name="connsiteX2" fmla="*/ 600075 w 812007"/>
              <a:gd name="connsiteY2" fmla="*/ 804862 h 1276350"/>
              <a:gd name="connsiteX3" fmla="*/ 0 w 812007"/>
              <a:gd name="connsiteY3" fmla="*/ 1276350 h 1276350"/>
              <a:gd name="connsiteX0" fmla="*/ 812007 w 812007"/>
              <a:gd name="connsiteY0" fmla="*/ 0 h 1276350"/>
              <a:gd name="connsiteX1" fmla="*/ 728663 w 812007"/>
              <a:gd name="connsiteY1" fmla="*/ 138112 h 1276350"/>
              <a:gd name="connsiteX2" fmla="*/ 600075 w 812007"/>
              <a:gd name="connsiteY2" fmla="*/ 804862 h 1276350"/>
              <a:gd name="connsiteX3" fmla="*/ 0 w 812007"/>
              <a:gd name="connsiteY3" fmla="*/ 1276350 h 1276350"/>
              <a:gd name="connsiteX0" fmla="*/ 812007 w 812007"/>
              <a:gd name="connsiteY0" fmla="*/ 0 h 1276350"/>
              <a:gd name="connsiteX1" fmla="*/ 728663 w 812007"/>
              <a:gd name="connsiteY1" fmla="*/ 138112 h 1276350"/>
              <a:gd name="connsiteX2" fmla="*/ 600075 w 812007"/>
              <a:gd name="connsiteY2" fmla="*/ 804862 h 1276350"/>
              <a:gd name="connsiteX3" fmla="*/ 0 w 812007"/>
              <a:gd name="connsiteY3" fmla="*/ 1276350 h 1276350"/>
              <a:gd name="connsiteX0" fmla="*/ 812007 w 812007"/>
              <a:gd name="connsiteY0" fmla="*/ 0 h 1276350"/>
              <a:gd name="connsiteX1" fmla="*/ 728663 w 812007"/>
              <a:gd name="connsiteY1" fmla="*/ 138112 h 1276350"/>
              <a:gd name="connsiteX2" fmla="*/ 747713 w 812007"/>
              <a:gd name="connsiteY2" fmla="*/ 330993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9619 w 812007"/>
              <a:gd name="connsiteY2" fmla="*/ 340518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9619 w 812007"/>
              <a:gd name="connsiteY2" fmla="*/ 340518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9619 w 812007"/>
              <a:gd name="connsiteY2" fmla="*/ 340518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2475 w 812007"/>
              <a:gd name="connsiteY2" fmla="*/ 354806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2475 w 812007"/>
              <a:gd name="connsiteY2" fmla="*/ 354806 h 1276350"/>
              <a:gd name="connsiteX3" fmla="*/ 600075 w 812007"/>
              <a:gd name="connsiteY3" fmla="*/ 804862 h 1276350"/>
              <a:gd name="connsiteX4" fmla="*/ 0 w 812007"/>
              <a:gd name="connsiteY4" fmla="*/ 1276350 h 1276350"/>
              <a:gd name="connsiteX0" fmla="*/ 812007 w 812007"/>
              <a:gd name="connsiteY0" fmla="*/ 0 h 1276350"/>
              <a:gd name="connsiteX1" fmla="*/ 728663 w 812007"/>
              <a:gd name="connsiteY1" fmla="*/ 138112 h 1276350"/>
              <a:gd name="connsiteX2" fmla="*/ 752475 w 812007"/>
              <a:gd name="connsiteY2" fmla="*/ 354806 h 1276350"/>
              <a:gd name="connsiteX3" fmla="*/ 600075 w 812007"/>
              <a:gd name="connsiteY3" fmla="*/ 804862 h 1276350"/>
              <a:gd name="connsiteX4" fmla="*/ 0 w 812007"/>
              <a:gd name="connsiteY4" fmla="*/ 1276350 h 1276350"/>
              <a:gd name="connsiteX0" fmla="*/ 454337 w 752535"/>
              <a:gd name="connsiteY0" fmla="*/ 0 h 1596836"/>
              <a:gd name="connsiteX1" fmla="*/ 728663 w 752535"/>
              <a:gd name="connsiteY1" fmla="*/ 458598 h 1596836"/>
              <a:gd name="connsiteX2" fmla="*/ 752475 w 752535"/>
              <a:gd name="connsiteY2" fmla="*/ 675292 h 1596836"/>
              <a:gd name="connsiteX3" fmla="*/ 600075 w 752535"/>
              <a:gd name="connsiteY3" fmla="*/ 1125348 h 1596836"/>
              <a:gd name="connsiteX4" fmla="*/ 0 w 752535"/>
              <a:gd name="connsiteY4" fmla="*/ 1596836 h 1596836"/>
              <a:gd name="connsiteX0" fmla="*/ 454337 w 752535"/>
              <a:gd name="connsiteY0" fmla="*/ 0 h 1596836"/>
              <a:gd name="connsiteX1" fmla="*/ 542997 w 752535"/>
              <a:gd name="connsiteY1" fmla="*/ 116316 h 1596836"/>
              <a:gd name="connsiteX2" fmla="*/ 728663 w 752535"/>
              <a:gd name="connsiteY2" fmla="*/ 458598 h 1596836"/>
              <a:gd name="connsiteX3" fmla="*/ 752475 w 752535"/>
              <a:gd name="connsiteY3" fmla="*/ 675292 h 1596836"/>
              <a:gd name="connsiteX4" fmla="*/ 600075 w 752535"/>
              <a:gd name="connsiteY4" fmla="*/ 1125348 h 1596836"/>
              <a:gd name="connsiteX5" fmla="*/ 0 w 752535"/>
              <a:gd name="connsiteY5" fmla="*/ 1596836 h 1596836"/>
              <a:gd name="connsiteX0" fmla="*/ 454337 w 752535"/>
              <a:gd name="connsiteY0" fmla="*/ 20899 h 1617735"/>
              <a:gd name="connsiteX1" fmla="*/ 730686 w 752535"/>
              <a:gd name="connsiteY1" fmla="*/ 32748 h 1617735"/>
              <a:gd name="connsiteX2" fmla="*/ 728663 w 752535"/>
              <a:gd name="connsiteY2" fmla="*/ 479497 h 1617735"/>
              <a:gd name="connsiteX3" fmla="*/ 752475 w 752535"/>
              <a:gd name="connsiteY3" fmla="*/ 696191 h 1617735"/>
              <a:gd name="connsiteX4" fmla="*/ 600075 w 752535"/>
              <a:gd name="connsiteY4" fmla="*/ 1146247 h 1617735"/>
              <a:gd name="connsiteX5" fmla="*/ 0 w 752535"/>
              <a:gd name="connsiteY5" fmla="*/ 1617735 h 1617735"/>
              <a:gd name="connsiteX0" fmla="*/ 454337 w 752535"/>
              <a:gd name="connsiteY0" fmla="*/ 37529 h 1634365"/>
              <a:gd name="connsiteX1" fmla="*/ 730686 w 752535"/>
              <a:gd name="connsiteY1" fmla="*/ 49378 h 1634365"/>
              <a:gd name="connsiteX2" fmla="*/ 728663 w 752535"/>
              <a:gd name="connsiteY2" fmla="*/ 496127 h 1634365"/>
              <a:gd name="connsiteX3" fmla="*/ 752475 w 752535"/>
              <a:gd name="connsiteY3" fmla="*/ 712821 h 1634365"/>
              <a:gd name="connsiteX4" fmla="*/ 600075 w 752535"/>
              <a:gd name="connsiteY4" fmla="*/ 1162877 h 1634365"/>
              <a:gd name="connsiteX5" fmla="*/ 0 w 752535"/>
              <a:gd name="connsiteY5" fmla="*/ 1634365 h 1634365"/>
              <a:gd name="connsiteX0" fmla="*/ 454337 w 780062"/>
              <a:gd name="connsiteY0" fmla="*/ 26050 h 1622886"/>
              <a:gd name="connsiteX1" fmla="*/ 769640 w 780062"/>
              <a:gd name="connsiteY1" fmla="*/ 62688 h 1622886"/>
              <a:gd name="connsiteX2" fmla="*/ 728663 w 780062"/>
              <a:gd name="connsiteY2" fmla="*/ 484648 h 1622886"/>
              <a:gd name="connsiteX3" fmla="*/ 752475 w 780062"/>
              <a:gd name="connsiteY3" fmla="*/ 701342 h 1622886"/>
              <a:gd name="connsiteX4" fmla="*/ 600075 w 780062"/>
              <a:gd name="connsiteY4" fmla="*/ 1151398 h 1622886"/>
              <a:gd name="connsiteX5" fmla="*/ 0 w 780062"/>
              <a:gd name="connsiteY5" fmla="*/ 1622886 h 1622886"/>
              <a:gd name="connsiteX0" fmla="*/ 454337 w 790005"/>
              <a:gd name="connsiteY0" fmla="*/ 26050 h 1622886"/>
              <a:gd name="connsiteX1" fmla="*/ 769640 w 790005"/>
              <a:gd name="connsiteY1" fmla="*/ 62688 h 1622886"/>
              <a:gd name="connsiteX2" fmla="*/ 755474 w 790005"/>
              <a:gd name="connsiteY2" fmla="*/ 260999 h 1622886"/>
              <a:gd name="connsiteX3" fmla="*/ 728663 w 790005"/>
              <a:gd name="connsiteY3" fmla="*/ 484648 h 1622886"/>
              <a:gd name="connsiteX4" fmla="*/ 752475 w 790005"/>
              <a:gd name="connsiteY4" fmla="*/ 701342 h 1622886"/>
              <a:gd name="connsiteX5" fmla="*/ 600075 w 790005"/>
              <a:gd name="connsiteY5" fmla="*/ 1151398 h 1622886"/>
              <a:gd name="connsiteX6" fmla="*/ 0 w 790005"/>
              <a:gd name="connsiteY6" fmla="*/ 1622886 h 1622886"/>
              <a:gd name="connsiteX0" fmla="*/ 454337 w 836361"/>
              <a:gd name="connsiteY0" fmla="*/ 26050 h 1622886"/>
              <a:gd name="connsiteX1" fmla="*/ 769640 w 836361"/>
              <a:gd name="connsiteY1" fmla="*/ 62688 h 1622886"/>
              <a:gd name="connsiteX2" fmla="*/ 835153 w 836361"/>
              <a:gd name="connsiteY2" fmla="*/ 294642 h 1622886"/>
              <a:gd name="connsiteX3" fmla="*/ 728663 w 836361"/>
              <a:gd name="connsiteY3" fmla="*/ 484648 h 1622886"/>
              <a:gd name="connsiteX4" fmla="*/ 752475 w 836361"/>
              <a:gd name="connsiteY4" fmla="*/ 701342 h 1622886"/>
              <a:gd name="connsiteX5" fmla="*/ 600075 w 836361"/>
              <a:gd name="connsiteY5" fmla="*/ 1151398 h 1622886"/>
              <a:gd name="connsiteX6" fmla="*/ 0 w 836361"/>
              <a:gd name="connsiteY6" fmla="*/ 1622886 h 1622886"/>
              <a:gd name="connsiteX0" fmla="*/ 454337 w 839889"/>
              <a:gd name="connsiteY0" fmla="*/ 26050 h 1622886"/>
              <a:gd name="connsiteX1" fmla="*/ 769640 w 839889"/>
              <a:gd name="connsiteY1" fmla="*/ 62688 h 1622886"/>
              <a:gd name="connsiteX2" fmla="*/ 835153 w 839889"/>
              <a:gd name="connsiteY2" fmla="*/ 294642 h 1622886"/>
              <a:gd name="connsiteX3" fmla="*/ 728663 w 839889"/>
              <a:gd name="connsiteY3" fmla="*/ 484648 h 1622886"/>
              <a:gd name="connsiteX4" fmla="*/ 752475 w 839889"/>
              <a:gd name="connsiteY4" fmla="*/ 701342 h 1622886"/>
              <a:gd name="connsiteX5" fmla="*/ 600075 w 839889"/>
              <a:gd name="connsiteY5" fmla="*/ 1151398 h 1622886"/>
              <a:gd name="connsiteX6" fmla="*/ 0 w 839889"/>
              <a:gd name="connsiteY6" fmla="*/ 1622886 h 1622886"/>
              <a:gd name="connsiteX0" fmla="*/ 587135 w 972687"/>
              <a:gd name="connsiteY0" fmla="*/ 26050 h 1663611"/>
              <a:gd name="connsiteX1" fmla="*/ 902438 w 972687"/>
              <a:gd name="connsiteY1" fmla="*/ 62688 h 1663611"/>
              <a:gd name="connsiteX2" fmla="*/ 967951 w 972687"/>
              <a:gd name="connsiteY2" fmla="*/ 294642 h 1663611"/>
              <a:gd name="connsiteX3" fmla="*/ 861461 w 972687"/>
              <a:gd name="connsiteY3" fmla="*/ 484648 h 1663611"/>
              <a:gd name="connsiteX4" fmla="*/ 885273 w 972687"/>
              <a:gd name="connsiteY4" fmla="*/ 701342 h 1663611"/>
              <a:gd name="connsiteX5" fmla="*/ 732873 w 972687"/>
              <a:gd name="connsiteY5" fmla="*/ 1151398 h 1663611"/>
              <a:gd name="connsiteX6" fmla="*/ 0 w 972687"/>
              <a:gd name="connsiteY6" fmla="*/ 1663611 h 1663611"/>
              <a:gd name="connsiteX0" fmla="*/ 587135 w 972687"/>
              <a:gd name="connsiteY0" fmla="*/ 26050 h 1663611"/>
              <a:gd name="connsiteX1" fmla="*/ 902438 w 972687"/>
              <a:gd name="connsiteY1" fmla="*/ 62688 h 1663611"/>
              <a:gd name="connsiteX2" fmla="*/ 967951 w 972687"/>
              <a:gd name="connsiteY2" fmla="*/ 294642 h 1663611"/>
              <a:gd name="connsiteX3" fmla="*/ 861461 w 972687"/>
              <a:gd name="connsiteY3" fmla="*/ 484648 h 1663611"/>
              <a:gd name="connsiteX4" fmla="*/ 885273 w 972687"/>
              <a:gd name="connsiteY4" fmla="*/ 701342 h 1663611"/>
              <a:gd name="connsiteX5" fmla="*/ 732873 w 972687"/>
              <a:gd name="connsiteY5" fmla="*/ 1151398 h 1663611"/>
              <a:gd name="connsiteX6" fmla="*/ 0 w 972687"/>
              <a:gd name="connsiteY6" fmla="*/ 1663611 h 1663611"/>
              <a:gd name="connsiteX0" fmla="*/ 292300 w 972687"/>
              <a:gd name="connsiteY0" fmla="*/ 13114 h 1704829"/>
              <a:gd name="connsiteX1" fmla="*/ 902438 w 972687"/>
              <a:gd name="connsiteY1" fmla="*/ 103906 h 1704829"/>
              <a:gd name="connsiteX2" fmla="*/ 967951 w 972687"/>
              <a:gd name="connsiteY2" fmla="*/ 335860 h 1704829"/>
              <a:gd name="connsiteX3" fmla="*/ 861461 w 972687"/>
              <a:gd name="connsiteY3" fmla="*/ 525866 h 1704829"/>
              <a:gd name="connsiteX4" fmla="*/ 885273 w 972687"/>
              <a:gd name="connsiteY4" fmla="*/ 742560 h 1704829"/>
              <a:gd name="connsiteX5" fmla="*/ 732873 w 972687"/>
              <a:gd name="connsiteY5" fmla="*/ 1192616 h 1704829"/>
              <a:gd name="connsiteX6" fmla="*/ 0 w 972687"/>
              <a:gd name="connsiteY6" fmla="*/ 1704829 h 1704829"/>
              <a:gd name="connsiteX0" fmla="*/ 292300 w 972687"/>
              <a:gd name="connsiteY0" fmla="*/ 16518 h 1708233"/>
              <a:gd name="connsiteX1" fmla="*/ 575447 w 972687"/>
              <a:gd name="connsiteY1" fmla="*/ 4861 h 1708233"/>
              <a:gd name="connsiteX2" fmla="*/ 902438 w 972687"/>
              <a:gd name="connsiteY2" fmla="*/ 107310 h 1708233"/>
              <a:gd name="connsiteX3" fmla="*/ 967951 w 972687"/>
              <a:gd name="connsiteY3" fmla="*/ 339264 h 1708233"/>
              <a:gd name="connsiteX4" fmla="*/ 861461 w 972687"/>
              <a:gd name="connsiteY4" fmla="*/ 529270 h 1708233"/>
              <a:gd name="connsiteX5" fmla="*/ 885273 w 972687"/>
              <a:gd name="connsiteY5" fmla="*/ 745964 h 1708233"/>
              <a:gd name="connsiteX6" fmla="*/ 732873 w 972687"/>
              <a:gd name="connsiteY6" fmla="*/ 1196020 h 1708233"/>
              <a:gd name="connsiteX7" fmla="*/ 0 w 972687"/>
              <a:gd name="connsiteY7" fmla="*/ 1708233 h 1708233"/>
              <a:gd name="connsiteX0" fmla="*/ 292300 w 972687"/>
              <a:gd name="connsiteY0" fmla="*/ 67 h 1691782"/>
              <a:gd name="connsiteX1" fmla="*/ 599516 w 972687"/>
              <a:gd name="connsiteY1" fmla="*/ 54598 h 1691782"/>
              <a:gd name="connsiteX2" fmla="*/ 902438 w 972687"/>
              <a:gd name="connsiteY2" fmla="*/ 90859 h 1691782"/>
              <a:gd name="connsiteX3" fmla="*/ 967951 w 972687"/>
              <a:gd name="connsiteY3" fmla="*/ 322813 h 1691782"/>
              <a:gd name="connsiteX4" fmla="*/ 861461 w 972687"/>
              <a:gd name="connsiteY4" fmla="*/ 512819 h 1691782"/>
              <a:gd name="connsiteX5" fmla="*/ 885273 w 972687"/>
              <a:gd name="connsiteY5" fmla="*/ 729513 h 1691782"/>
              <a:gd name="connsiteX6" fmla="*/ 732873 w 972687"/>
              <a:gd name="connsiteY6" fmla="*/ 1179569 h 1691782"/>
              <a:gd name="connsiteX7" fmla="*/ 0 w 972687"/>
              <a:gd name="connsiteY7" fmla="*/ 1691782 h 1691782"/>
              <a:gd name="connsiteX0" fmla="*/ 292300 w 972687"/>
              <a:gd name="connsiteY0" fmla="*/ 67 h 1691782"/>
              <a:gd name="connsiteX1" fmla="*/ 599516 w 972687"/>
              <a:gd name="connsiteY1" fmla="*/ 54598 h 1691782"/>
              <a:gd name="connsiteX2" fmla="*/ 902438 w 972687"/>
              <a:gd name="connsiteY2" fmla="*/ 90859 h 1691782"/>
              <a:gd name="connsiteX3" fmla="*/ 967951 w 972687"/>
              <a:gd name="connsiteY3" fmla="*/ 322813 h 1691782"/>
              <a:gd name="connsiteX4" fmla="*/ 861461 w 972687"/>
              <a:gd name="connsiteY4" fmla="*/ 512819 h 1691782"/>
              <a:gd name="connsiteX5" fmla="*/ 885273 w 972687"/>
              <a:gd name="connsiteY5" fmla="*/ 729513 h 1691782"/>
              <a:gd name="connsiteX6" fmla="*/ 732873 w 972687"/>
              <a:gd name="connsiteY6" fmla="*/ 1179569 h 1691782"/>
              <a:gd name="connsiteX7" fmla="*/ 0 w 972687"/>
              <a:gd name="connsiteY7" fmla="*/ 1691782 h 1691782"/>
              <a:gd name="connsiteX0" fmla="*/ 292300 w 972687"/>
              <a:gd name="connsiteY0" fmla="*/ 67 h 1691782"/>
              <a:gd name="connsiteX1" fmla="*/ 599516 w 972687"/>
              <a:gd name="connsiteY1" fmla="*/ 54598 h 1691782"/>
              <a:gd name="connsiteX2" fmla="*/ 902438 w 972687"/>
              <a:gd name="connsiteY2" fmla="*/ 90859 h 1691782"/>
              <a:gd name="connsiteX3" fmla="*/ 967951 w 972687"/>
              <a:gd name="connsiteY3" fmla="*/ 322813 h 1691782"/>
              <a:gd name="connsiteX4" fmla="*/ 861461 w 972687"/>
              <a:gd name="connsiteY4" fmla="*/ 512819 h 1691782"/>
              <a:gd name="connsiteX5" fmla="*/ 885273 w 972687"/>
              <a:gd name="connsiteY5" fmla="*/ 729513 h 1691782"/>
              <a:gd name="connsiteX6" fmla="*/ 732873 w 972687"/>
              <a:gd name="connsiteY6" fmla="*/ 1179569 h 1691782"/>
              <a:gd name="connsiteX7" fmla="*/ 0 w 972687"/>
              <a:gd name="connsiteY7" fmla="*/ 1691782 h 1691782"/>
              <a:gd name="connsiteX0" fmla="*/ 0 w 680387"/>
              <a:gd name="connsiteY0" fmla="*/ 67 h 1452250"/>
              <a:gd name="connsiteX1" fmla="*/ 307216 w 680387"/>
              <a:gd name="connsiteY1" fmla="*/ 54598 h 1452250"/>
              <a:gd name="connsiteX2" fmla="*/ 610138 w 680387"/>
              <a:gd name="connsiteY2" fmla="*/ 90859 h 1452250"/>
              <a:gd name="connsiteX3" fmla="*/ 675651 w 680387"/>
              <a:gd name="connsiteY3" fmla="*/ 322813 h 1452250"/>
              <a:gd name="connsiteX4" fmla="*/ 569161 w 680387"/>
              <a:gd name="connsiteY4" fmla="*/ 512819 h 1452250"/>
              <a:gd name="connsiteX5" fmla="*/ 592973 w 680387"/>
              <a:gd name="connsiteY5" fmla="*/ 729513 h 1452250"/>
              <a:gd name="connsiteX6" fmla="*/ 440573 w 680387"/>
              <a:gd name="connsiteY6" fmla="*/ 1179569 h 1452250"/>
              <a:gd name="connsiteX7" fmla="*/ 201098 w 680387"/>
              <a:gd name="connsiteY7" fmla="*/ 1451100 h 1452250"/>
              <a:gd name="connsiteX0" fmla="*/ 0 w 680387"/>
              <a:gd name="connsiteY0" fmla="*/ 67 h 1451100"/>
              <a:gd name="connsiteX1" fmla="*/ 307216 w 680387"/>
              <a:gd name="connsiteY1" fmla="*/ 54598 h 1451100"/>
              <a:gd name="connsiteX2" fmla="*/ 610138 w 680387"/>
              <a:gd name="connsiteY2" fmla="*/ 90859 h 1451100"/>
              <a:gd name="connsiteX3" fmla="*/ 675651 w 680387"/>
              <a:gd name="connsiteY3" fmla="*/ 322813 h 1451100"/>
              <a:gd name="connsiteX4" fmla="*/ 569161 w 680387"/>
              <a:gd name="connsiteY4" fmla="*/ 512819 h 1451100"/>
              <a:gd name="connsiteX5" fmla="*/ 592973 w 680387"/>
              <a:gd name="connsiteY5" fmla="*/ 729513 h 1451100"/>
              <a:gd name="connsiteX6" fmla="*/ 440573 w 680387"/>
              <a:gd name="connsiteY6" fmla="*/ 1179569 h 1451100"/>
              <a:gd name="connsiteX7" fmla="*/ 201098 w 680387"/>
              <a:gd name="connsiteY7" fmla="*/ 1451100 h 1451100"/>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421015"/>
              <a:gd name="connsiteX1" fmla="*/ 307216 w 680387"/>
              <a:gd name="connsiteY1" fmla="*/ 54598 h 1421015"/>
              <a:gd name="connsiteX2" fmla="*/ 610138 w 680387"/>
              <a:gd name="connsiteY2" fmla="*/ 90859 h 1421015"/>
              <a:gd name="connsiteX3" fmla="*/ 675651 w 680387"/>
              <a:gd name="connsiteY3" fmla="*/ 322813 h 1421015"/>
              <a:gd name="connsiteX4" fmla="*/ 569161 w 680387"/>
              <a:gd name="connsiteY4" fmla="*/ 512819 h 1421015"/>
              <a:gd name="connsiteX5" fmla="*/ 592973 w 680387"/>
              <a:gd name="connsiteY5" fmla="*/ 729513 h 1421015"/>
              <a:gd name="connsiteX6" fmla="*/ 440573 w 680387"/>
              <a:gd name="connsiteY6" fmla="*/ 1179569 h 1421015"/>
              <a:gd name="connsiteX7" fmla="*/ 207115 w 680387"/>
              <a:gd name="connsiteY7" fmla="*/ 1421015 h 1421015"/>
              <a:gd name="connsiteX0" fmla="*/ 0 w 680387"/>
              <a:gd name="connsiteY0" fmla="*/ 67 h 1179569"/>
              <a:gd name="connsiteX1" fmla="*/ 307216 w 680387"/>
              <a:gd name="connsiteY1" fmla="*/ 54598 h 1179569"/>
              <a:gd name="connsiteX2" fmla="*/ 610138 w 680387"/>
              <a:gd name="connsiteY2" fmla="*/ 90859 h 1179569"/>
              <a:gd name="connsiteX3" fmla="*/ 675651 w 680387"/>
              <a:gd name="connsiteY3" fmla="*/ 322813 h 1179569"/>
              <a:gd name="connsiteX4" fmla="*/ 569161 w 680387"/>
              <a:gd name="connsiteY4" fmla="*/ 512819 h 1179569"/>
              <a:gd name="connsiteX5" fmla="*/ 592973 w 680387"/>
              <a:gd name="connsiteY5" fmla="*/ 729513 h 1179569"/>
              <a:gd name="connsiteX6" fmla="*/ 440573 w 680387"/>
              <a:gd name="connsiteY6" fmla="*/ 1179569 h 117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387" h="1179569">
                <a:moveTo>
                  <a:pt x="0" y="67"/>
                </a:moveTo>
                <a:cubicBezTo>
                  <a:pt x="47191" y="-1876"/>
                  <a:pt x="205526" y="39466"/>
                  <a:pt x="307216" y="54598"/>
                </a:cubicBezTo>
                <a:cubicBezTo>
                  <a:pt x="342719" y="-14509"/>
                  <a:pt x="544721" y="35125"/>
                  <a:pt x="610138" y="90859"/>
                </a:cubicBezTo>
                <a:cubicBezTo>
                  <a:pt x="660328" y="130017"/>
                  <a:pt x="693103" y="252486"/>
                  <a:pt x="675651" y="322813"/>
                </a:cubicBezTo>
                <a:cubicBezTo>
                  <a:pt x="668822" y="393140"/>
                  <a:pt x="569661" y="439429"/>
                  <a:pt x="569161" y="512819"/>
                </a:cubicBezTo>
                <a:cubicBezTo>
                  <a:pt x="558445" y="567985"/>
                  <a:pt x="590592" y="623150"/>
                  <a:pt x="592973" y="729513"/>
                </a:cubicBezTo>
                <a:cubicBezTo>
                  <a:pt x="595355" y="866832"/>
                  <a:pt x="527092" y="1012485"/>
                  <a:pt x="440573" y="1179569"/>
                </a:cubicBezTo>
              </a:path>
            </a:pathLst>
          </a:custGeom>
          <a:noFill/>
          <a:ln w="793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7" name="Oval 14"/>
          <p:cNvSpPr/>
          <p:nvPr/>
        </p:nvSpPr>
        <p:spPr>
          <a:xfrm>
            <a:off x="3414284" y="4962804"/>
            <a:ext cx="268716" cy="268716"/>
          </a:xfrm>
          <a:prstGeom prst="ellipse">
            <a:avLst/>
          </a:prstGeom>
          <a:solidFill>
            <a:srgbClr val="91C73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8" name="Oval 14"/>
          <p:cNvSpPr/>
          <p:nvPr/>
        </p:nvSpPr>
        <p:spPr>
          <a:xfrm>
            <a:off x="7089146" y="4323818"/>
            <a:ext cx="289554" cy="289554"/>
          </a:xfrm>
          <a:prstGeom prst="ellipse">
            <a:avLst/>
          </a:prstGeom>
          <a:solidFill>
            <a:srgbClr val="91C73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02472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childTnLst>
                          </p:cTn>
                        </p:par>
                        <p:par>
                          <p:cTn id="20" fill="hold">
                            <p:stCondLst>
                              <p:cond delay="500"/>
                            </p:stCondLst>
                            <p:childTnLst>
                              <p:par>
                                <p:cTn id="21" presetID="16" presetClass="entr" presetSubtype="42"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outHorizontal)">
                                      <p:cBhvr>
                                        <p:cTn id="23" dur="500"/>
                                        <p:tgtEl>
                                          <p:spTgt spid="9"/>
                                        </p:tgtEl>
                                      </p:cBhvr>
                                    </p:animEffect>
                                  </p:childTnLst>
                                </p:cTn>
                              </p:par>
                            </p:childTnLst>
                          </p:cTn>
                        </p:par>
                        <p:par>
                          <p:cTn id="24" fill="hold">
                            <p:stCondLst>
                              <p:cond delay="1000"/>
                            </p:stCondLst>
                            <p:childTnLst>
                              <p:par>
                                <p:cTn id="25" presetID="35" presetClass="emph" presetSubtype="0" repeatCount="3000" fill="hold" grpId="1" nodeType="afterEffect">
                                  <p:stCondLst>
                                    <p:cond delay="250"/>
                                  </p:stCondLst>
                                  <p:childTnLst>
                                    <p:anim calcmode="discrete" valueType="str">
                                      <p:cBhvr>
                                        <p:cTn id="26" dur="75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Effect transition="in" filter="fade">
                                      <p:cBhvr>
                                        <p:cTn id="31" dur="500"/>
                                        <p:tgtEl>
                                          <p:spTgt spid="2">
                                            <p:txEl>
                                              <p:pRg st="2" end="2"/>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1000"/>
                            </p:stCondLst>
                            <p:childTnLst>
                              <p:par>
                                <p:cTn id="40" presetID="16" presetClass="entr" presetSubtype="42"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outHorizontal)">
                                      <p:cBhvr>
                                        <p:cTn id="42" dur="500"/>
                                        <p:tgtEl>
                                          <p:spTgt spid="10"/>
                                        </p:tgtEl>
                                      </p:cBhvr>
                                    </p:animEffect>
                                  </p:childTnLst>
                                </p:cTn>
                              </p:par>
                            </p:childTnLst>
                          </p:cTn>
                        </p:par>
                        <p:par>
                          <p:cTn id="43" fill="hold">
                            <p:stCondLst>
                              <p:cond delay="1500"/>
                            </p:stCondLst>
                            <p:childTnLst>
                              <p:par>
                                <p:cTn id="44" presetID="35" presetClass="emph" presetSubtype="0" repeatCount="3000" fill="hold" grpId="1" nodeType="afterEffect">
                                  <p:stCondLst>
                                    <p:cond delay="250"/>
                                  </p:stCondLst>
                                  <p:childTnLst>
                                    <p:anim calcmode="discrete" valueType="str">
                                      <p:cBhvr>
                                        <p:cTn id="45" dur="75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500"/>
                                        <p:tgtEl>
                                          <p:spTgt spid="10"/>
                                        </p:tgtEl>
                                      </p:cBhvr>
                                    </p:animEffect>
                                    <p:set>
                                      <p:cBhvr>
                                        <p:cTn id="65" dur="1" fill="hold">
                                          <p:stCondLst>
                                            <p:cond delay="499"/>
                                          </p:stCondLst>
                                        </p:cTn>
                                        <p:tgtEl>
                                          <p:spTgt spid="10"/>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2">
                                            <p:txEl>
                                              <p:pRg st="3" end="3"/>
                                            </p:txEl>
                                          </p:spTgt>
                                        </p:tgtEl>
                                        <p:attrNameLst>
                                          <p:attrName>style.visibility</p:attrName>
                                        </p:attrNameLst>
                                      </p:cBhvr>
                                      <p:to>
                                        <p:strVal val="visible"/>
                                      </p:to>
                                    </p:set>
                                    <p:animEffect transition="in" filter="fade">
                                      <p:cBhvr>
                                        <p:cTn id="69" dur="500"/>
                                        <p:tgtEl>
                                          <p:spTgt spid="2">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
                                            <p:txEl>
                                              <p:pRg st="4" end="4"/>
                                            </p:txEl>
                                          </p:spTgt>
                                        </p:tgtEl>
                                        <p:attrNameLst>
                                          <p:attrName>style.visibility</p:attrName>
                                        </p:attrNameLst>
                                      </p:cBhvr>
                                      <p:to>
                                        <p:strVal val="visible"/>
                                      </p:to>
                                    </p:set>
                                    <p:animEffect transition="in" filter="fade">
                                      <p:cBhvr>
                                        <p:cTn id="74" dur="500"/>
                                        <p:tgtEl>
                                          <p:spTgt spid="2">
                                            <p:txEl>
                                              <p:pRg st="4" end="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
                                            <p:txEl>
                                              <p:pRg st="5" end="5"/>
                                            </p:txEl>
                                          </p:spTgt>
                                        </p:tgtEl>
                                        <p:attrNameLst>
                                          <p:attrName>style.visibility</p:attrName>
                                        </p:attrNameLst>
                                      </p:cBhvr>
                                      <p:to>
                                        <p:strVal val="visible"/>
                                      </p:to>
                                    </p:set>
                                    <p:animEffect transition="in" filter="fade">
                                      <p:cBhvr>
                                        <p:cTn id="7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0" grpId="0" animBg="1"/>
      <p:bldP spid="10" grpId="1" animBg="1"/>
      <p:bldP spid="10" grpId="2" animBg="1"/>
      <p:bldP spid="7" grpId="0" animBg="1"/>
      <p:bldP spid="7" grpId="1"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8815" y="1520571"/>
            <a:ext cx="8585160" cy="4357337"/>
          </a:xfrm>
        </p:spPr>
        <p:txBody>
          <a:bodyPr>
            <a:normAutofit/>
          </a:bodyPr>
          <a:lstStyle/>
          <a:p>
            <a:r>
              <a:rPr lang="en-US" altLang="zh-HK" dirty="0"/>
              <a:t>Point-based shape descriptor</a:t>
            </a:r>
          </a:p>
          <a:p>
            <a:r>
              <a:rPr lang="en-US" altLang="zh-HK" dirty="0"/>
              <a:t>Describe surrounding shape in </a:t>
            </a:r>
            <a:r>
              <a:rPr lang="en-US" altLang="zh-HK" b="1" dirty="0"/>
              <a:t>scale-invariant</a:t>
            </a:r>
            <a:r>
              <a:rPr lang="en-US" altLang="zh-HK" dirty="0"/>
              <a:t> manner</a:t>
            </a:r>
          </a:p>
          <a:p>
            <a:endParaRPr lang="en-US" altLang="zh-HK" sz="2400" dirty="0"/>
          </a:p>
          <a:p>
            <a:endParaRPr lang="en-US" altLang="zh-HK" sz="2800" dirty="0"/>
          </a:p>
          <a:p>
            <a:endParaRPr lang="en-US" altLang="zh-HK" sz="2800" dirty="0"/>
          </a:p>
          <a:p>
            <a:r>
              <a:rPr lang="en-US" altLang="zh-HK" sz="2800" dirty="0"/>
              <a:t>Perform partial-shape matching efficiently</a:t>
            </a:r>
          </a:p>
          <a:p>
            <a:r>
              <a:rPr lang="en-US" altLang="zh-HK" sz="2800" dirty="0"/>
              <a:t>Simple and lightweight</a:t>
            </a:r>
          </a:p>
          <a:p>
            <a:pPr lvl="1"/>
            <a:endParaRPr lang="en-US" altLang="zh-HK" sz="2400" dirty="0"/>
          </a:p>
          <a:p>
            <a:pPr lvl="1"/>
            <a:endParaRPr lang="zh-HK" altLang="en-US" sz="2000" dirty="0"/>
          </a:p>
        </p:txBody>
      </p:sp>
      <p:sp>
        <p:nvSpPr>
          <p:cNvPr id="3" name="Title 2"/>
          <p:cNvSpPr>
            <a:spLocks noGrp="1"/>
          </p:cNvSpPr>
          <p:nvPr>
            <p:ph type="title"/>
          </p:nvPr>
        </p:nvSpPr>
        <p:spPr/>
        <p:txBody>
          <a:bodyPr>
            <a:normAutofit/>
          </a:bodyPr>
          <a:lstStyle/>
          <a:p>
            <a:r>
              <a:rPr lang="en-US" altLang="zh-CN" dirty="0"/>
              <a:t>Pyramid of Arclength Descriptor (PAD)</a:t>
            </a:r>
          </a:p>
        </p:txBody>
      </p:sp>
      <p:sp>
        <p:nvSpPr>
          <p:cNvPr id="4" name="Slide Number Placeholder 3"/>
          <p:cNvSpPr>
            <a:spLocks noGrp="1"/>
          </p:cNvSpPr>
          <p:nvPr>
            <p:ph type="sldNum" sz="quarter" idx="4"/>
          </p:nvPr>
        </p:nvSpPr>
        <p:spPr/>
        <p:txBody>
          <a:bodyPr/>
          <a:lstStyle/>
          <a:p>
            <a:fld id="{9F58998E-2429-314E-B86C-A079AABAA7E0}" type="slidenum">
              <a:rPr lang="en-US" smtClean="0"/>
              <a:t>9</a:t>
            </a:fld>
            <a:endParaRPr lang="en-US"/>
          </a:p>
        </p:txBody>
      </p:sp>
      <p:pic>
        <p:nvPicPr>
          <p:cNvPr id="15" name="Picture 86"/>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287296" y="3369693"/>
            <a:ext cx="4728197" cy="93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p:cNvGrpSpPr/>
          <p:nvPr/>
        </p:nvGrpSpPr>
        <p:grpSpPr>
          <a:xfrm>
            <a:off x="5880847" y="3331955"/>
            <a:ext cx="672353" cy="609599"/>
            <a:chOff x="2294965" y="4589930"/>
            <a:chExt cx="672353" cy="609599"/>
          </a:xfrm>
        </p:grpSpPr>
        <p:sp>
          <p:nvSpPr>
            <p:cNvPr id="17" name="TextBox 16"/>
            <p:cNvSpPr txBox="1"/>
            <p:nvPr/>
          </p:nvSpPr>
          <p:spPr>
            <a:xfrm>
              <a:off x="2294965" y="4589930"/>
              <a:ext cx="672353" cy="367553"/>
            </a:xfrm>
            <a:prstGeom prst="rect">
              <a:avLst/>
            </a:prstGeom>
            <a:noFill/>
          </p:spPr>
          <p:txBody>
            <a:bodyPr wrap="square" rtlCol="0">
              <a:spAutoFit/>
            </a:bodyPr>
            <a:lstStyle/>
            <a:p>
              <a:r>
                <a:rPr lang="en-US" dirty="0">
                  <a:solidFill>
                    <a:srgbClr val="8CC63F"/>
                  </a:solidFill>
                  <a:latin typeface="Arial" panose="020B0604020202020204" pitchFamily="34" charset="0"/>
                  <a:cs typeface="Arial" panose="020B0604020202020204" pitchFamily="34" charset="0"/>
                </a:rPr>
                <a:t>P</a:t>
              </a:r>
            </a:p>
          </p:txBody>
        </p:sp>
        <p:sp>
          <p:nvSpPr>
            <p:cNvPr id="18" name="Oval 17"/>
            <p:cNvSpPr/>
            <p:nvPr/>
          </p:nvSpPr>
          <p:spPr>
            <a:xfrm>
              <a:off x="2330824" y="4957482"/>
              <a:ext cx="242047" cy="242047"/>
            </a:xfrm>
            <a:prstGeom prst="ellipse">
              <a:avLst/>
            </a:prstGeom>
            <a:solidFill>
              <a:srgbClr val="8CC6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CC63F"/>
                </a:solidFill>
              </a:endParaRPr>
            </a:p>
          </p:txBody>
        </p:sp>
      </p:grpSp>
    </p:spTree>
    <p:extLst>
      <p:ext uri="{BB962C8B-B14F-4D97-AF65-F5344CB8AC3E}">
        <p14:creationId xmlns:p14="http://schemas.microsoft.com/office/powerpoint/2010/main" val="281991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2015_4by3_Powerpoint_Presentation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D880666-36A0-4622-8D10-1FADEF09F255}" vid="{1AE545C4-547F-435D-9A4A-27B258241D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SA2016_4by3_Powerpoint_Presentation_Template</Template>
  <TotalTime>8791</TotalTime>
  <Words>2909</Words>
  <Application>Microsoft Office PowerPoint</Application>
  <PresentationFormat>On-screen Show (4:3)</PresentationFormat>
  <Paragraphs>503</Paragraphs>
  <Slides>51</Slides>
  <Notes>38</Notes>
  <HiddenSlides>18</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新細明體</vt:lpstr>
      <vt:lpstr>宋体</vt:lpstr>
      <vt:lpstr>Arial</vt:lpstr>
      <vt:lpstr>Arial Rounded MT Bold</vt:lpstr>
      <vt:lpstr>Arial Unicode MS</vt:lpstr>
      <vt:lpstr>Calibri</vt:lpstr>
      <vt:lpstr>Cambria Math</vt:lpstr>
      <vt:lpstr>Press Start 2P</vt:lpstr>
      <vt:lpstr>Roboto Condensed</vt:lpstr>
      <vt:lpstr>Wingdings</vt:lpstr>
      <vt:lpstr>SA2015_4by3_Powerpoint_Presentation_Template</vt:lpstr>
      <vt:lpstr>PowerPoint Presentation</vt:lpstr>
      <vt:lpstr>Collage of Shapes</vt:lpstr>
      <vt:lpstr>Manual Creation</vt:lpstr>
      <vt:lpstr>Our Goal</vt:lpstr>
      <vt:lpstr>Collage Generation Methods</vt:lpstr>
      <vt:lpstr>Bottom-Up Approach</vt:lpstr>
      <vt:lpstr>Partial-Shape Matching</vt:lpstr>
      <vt:lpstr>Our Requirements</vt:lpstr>
      <vt:lpstr>Pyramid of Arclength Descriptor (PAD)</vt:lpstr>
      <vt:lpstr>PowerPoint Presentation</vt:lpstr>
      <vt:lpstr>Simple Case</vt:lpstr>
      <vt:lpstr>Scale-Invariant Quantity</vt:lpstr>
      <vt:lpstr>Integral of Absolute Curvature (IAC)</vt:lpstr>
      <vt:lpstr>Using IAC</vt:lpstr>
      <vt:lpstr>PAD Vector</vt:lpstr>
      <vt:lpstr>Partial-Shape Matching with PAD</vt:lpstr>
      <vt:lpstr>PowerPoint Presentation</vt:lpstr>
      <vt:lpstr>Our Bottom-Up Framework</vt:lpstr>
      <vt:lpstr>Docking of Two Shapes</vt:lpstr>
      <vt:lpstr>Our Bottom-Up Framework</vt:lpstr>
      <vt:lpstr>PowerPoint Presentation</vt:lpstr>
      <vt:lpstr>Result</vt:lpstr>
      <vt:lpstr>Result</vt:lpstr>
      <vt:lpstr>Result</vt:lpstr>
      <vt:lpstr>Result</vt:lpstr>
      <vt:lpstr>Optional Deformation</vt:lpstr>
      <vt:lpstr>User-Controlled Refinement</vt:lpstr>
      <vt:lpstr>Comparison with Random Tiling</vt:lpstr>
      <vt:lpstr>Comparison with Other Descriptors</vt:lpstr>
      <vt:lpstr>Comparison with Other Descriptors</vt:lpstr>
      <vt:lpstr>Limitations</vt:lpstr>
      <vt:lpstr>Summary</vt:lpstr>
      <vt:lpstr>PowerPoint Presentation</vt:lpstr>
      <vt:lpstr>PowerPoint Presentation</vt:lpstr>
      <vt:lpstr>PowerPoint Presentation</vt:lpstr>
      <vt:lpstr>Transparent Padding</vt:lpstr>
      <vt:lpstr>Matching with/without PAD</vt:lpstr>
      <vt:lpstr>User Study</vt:lpstr>
      <vt:lpstr>Existing Methods</vt:lpstr>
      <vt:lpstr>User Study</vt:lpstr>
      <vt:lpstr>Filling within Canvas</vt:lpstr>
      <vt:lpstr>Fill-in a Canvas</vt:lpstr>
      <vt:lpstr>PAD Matching Results</vt:lpstr>
      <vt:lpstr>Further Evaluation</vt:lpstr>
      <vt:lpstr>Objective Function</vt:lpstr>
      <vt:lpstr>Ending Criterial </vt:lpstr>
      <vt:lpstr>Optional Deformation Step</vt:lpstr>
      <vt:lpstr>Existing Shape Descriptor (I)</vt:lpstr>
      <vt:lpstr>Existing Shape Descriptor (II)</vt:lpstr>
      <vt:lpstr>Experiment</vt:lpstr>
      <vt:lpstr>Experiment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KC</dc:creator>
  <cp:lastModifiedBy>Chi Wing Fu (CSD)</cp:lastModifiedBy>
  <cp:revision>430</cp:revision>
  <cp:lastPrinted>2016-11-28T02:39:42Z</cp:lastPrinted>
  <dcterms:created xsi:type="dcterms:W3CDTF">2016-10-31T15:56:23Z</dcterms:created>
  <dcterms:modified xsi:type="dcterms:W3CDTF">2016-12-06T02:04:55Z</dcterms:modified>
</cp:coreProperties>
</file>